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0104100" cy="11353800"/>
  <p:notesSz cx="20104100" cy="11353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93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78"/>
            <a:ext cx="17088486" cy="23842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28"/>
            <a:ext cx="14072870" cy="283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74"/>
            <a:ext cx="8745284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74"/>
            <a:ext cx="8745284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52"/>
            <a:ext cx="18093690" cy="1816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74"/>
            <a:ext cx="18093690" cy="7493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34"/>
            <a:ext cx="6433312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59034"/>
            <a:ext cx="4623943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59034"/>
            <a:ext cx="4623943" cy="56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8.png"/><Relationship Id="rId7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9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1.png"/><Relationship Id="rId7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8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17.png"/><Relationship Id="rId5" Type="http://schemas.openxmlformats.org/officeDocument/2006/relationships/image" Target="../media/image70.png"/><Relationship Id="rId10" Type="http://schemas.openxmlformats.org/officeDocument/2006/relationships/image" Target="../media/image16.png"/><Relationship Id="rId4" Type="http://schemas.openxmlformats.org/officeDocument/2006/relationships/image" Target="../media/image6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7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76.png"/><Relationship Id="rId2" Type="http://schemas.openxmlformats.org/officeDocument/2006/relationships/image" Target="../media/image72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75.png"/><Relationship Id="rId5" Type="http://schemas.openxmlformats.org/officeDocument/2006/relationships/image" Target="../media/image15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14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4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83.png"/><Relationship Id="rId2" Type="http://schemas.openxmlformats.org/officeDocument/2006/relationships/image" Target="../media/image81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82.png"/><Relationship Id="rId5" Type="http://schemas.openxmlformats.org/officeDocument/2006/relationships/image" Target="../media/image15.png"/><Relationship Id="rId15" Type="http://schemas.openxmlformats.org/officeDocument/2006/relationships/image" Target="../media/image86.png"/><Relationship Id="rId10" Type="http://schemas.openxmlformats.org/officeDocument/2006/relationships/image" Target="../media/image74.png"/><Relationship Id="rId4" Type="http://schemas.openxmlformats.org/officeDocument/2006/relationships/image" Target="../media/image14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91.png"/><Relationship Id="rId5" Type="http://schemas.openxmlformats.org/officeDocument/2006/relationships/image" Target="../media/image15.png"/><Relationship Id="rId10" Type="http://schemas.openxmlformats.org/officeDocument/2006/relationships/image" Target="../media/image90.png"/><Relationship Id="rId4" Type="http://schemas.openxmlformats.org/officeDocument/2006/relationships/image" Target="../media/image1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4.png"/><Relationship Id="rId7" Type="http://schemas.openxmlformats.org/officeDocument/2006/relationships/image" Target="../media/image1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5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6.png"/><Relationship Id="rId7" Type="http://schemas.openxmlformats.org/officeDocument/2006/relationships/image" Target="../media/image1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97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3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01.png"/><Relationship Id="rId5" Type="http://schemas.openxmlformats.org/officeDocument/2006/relationships/image" Target="../media/image15.png"/><Relationship Id="rId10" Type="http://schemas.openxmlformats.org/officeDocument/2006/relationships/image" Target="../media/image100.png"/><Relationship Id="rId4" Type="http://schemas.openxmlformats.org/officeDocument/2006/relationships/image" Target="../media/image14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1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10" Type="http://schemas.openxmlformats.org/officeDocument/2006/relationships/image" Target="../media/image18.png"/><Relationship Id="rId4" Type="http://schemas.openxmlformats.org/officeDocument/2006/relationships/image" Target="../media/image39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12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4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51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56.png"/><Relationship Id="rId5" Type="http://schemas.openxmlformats.org/officeDocument/2006/relationships/image" Target="../media/image15.png"/><Relationship Id="rId10" Type="http://schemas.openxmlformats.org/officeDocument/2006/relationships/image" Target="../media/image55.jpg"/><Relationship Id="rId4" Type="http://schemas.openxmlformats.org/officeDocument/2006/relationships/image" Target="../media/image14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48143"/>
            <a:chOff x="0" y="0"/>
            <a:chExt cx="20104100" cy="1134814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481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315" y="30233"/>
              <a:ext cx="20003770" cy="11247755"/>
            </a:xfrm>
            <a:custGeom>
              <a:avLst/>
              <a:gdLst/>
              <a:ahLst/>
              <a:cxnLst/>
              <a:rect l="l" t="t" r="r" b="b"/>
              <a:pathLst>
                <a:path w="20003770" h="11247755">
                  <a:moveTo>
                    <a:pt x="20003514" y="0"/>
                  </a:moveTo>
                  <a:lnTo>
                    <a:pt x="0" y="0"/>
                  </a:lnTo>
                  <a:lnTo>
                    <a:pt x="0" y="11247454"/>
                  </a:lnTo>
                  <a:lnTo>
                    <a:pt x="20003514" y="11247454"/>
                  </a:lnTo>
                  <a:lnTo>
                    <a:pt x="20003514" y="0"/>
                  </a:lnTo>
                  <a:close/>
                </a:path>
              </a:pathLst>
            </a:custGeom>
            <a:solidFill>
              <a:srgbClr val="15CF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2001" y="3534729"/>
              <a:ext cx="13520258" cy="30599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5809" y="1273807"/>
              <a:ext cx="113716" cy="1562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041527" y="1273880"/>
              <a:ext cx="991869" cy="367030"/>
            </a:xfrm>
            <a:custGeom>
              <a:avLst/>
              <a:gdLst/>
              <a:ahLst/>
              <a:cxnLst/>
              <a:rect l="l" t="t" r="r" b="b"/>
              <a:pathLst>
                <a:path w="991869" h="367030">
                  <a:moveTo>
                    <a:pt x="125272" y="210337"/>
                  </a:moveTo>
                  <a:lnTo>
                    <a:pt x="102768" y="210337"/>
                  </a:lnTo>
                  <a:lnTo>
                    <a:pt x="62636" y="289394"/>
                  </a:lnTo>
                  <a:lnTo>
                    <a:pt x="22504" y="210337"/>
                  </a:lnTo>
                  <a:lnTo>
                    <a:pt x="0" y="210337"/>
                  </a:lnTo>
                  <a:lnTo>
                    <a:pt x="51079" y="311886"/>
                  </a:lnTo>
                  <a:lnTo>
                    <a:pt x="23723" y="366623"/>
                  </a:lnTo>
                  <a:lnTo>
                    <a:pt x="46215" y="366623"/>
                  </a:lnTo>
                  <a:lnTo>
                    <a:pt x="125272" y="210337"/>
                  </a:lnTo>
                  <a:close/>
                </a:path>
                <a:path w="991869" h="367030">
                  <a:moveTo>
                    <a:pt x="252971" y="346557"/>
                  </a:moveTo>
                  <a:lnTo>
                    <a:pt x="235343" y="346557"/>
                  </a:lnTo>
                  <a:lnTo>
                    <a:pt x="235343" y="230403"/>
                  </a:lnTo>
                  <a:lnTo>
                    <a:pt x="235343" y="210337"/>
                  </a:lnTo>
                  <a:lnTo>
                    <a:pt x="214058" y="210337"/>
                  </a:lnTo>
                  <a:lnTo>
                    <a:pt x="214058" y="230403"/>
                  </a:lnTo>
                  <a:lnTo>
                    <a:pt x="214058" y="346557"/>
                  </a:lnTo>
                  <a:lnTo>
                    <a:pt x="145338" y="346557"/>
                  </a:lnTo>
                  <a:lnTo>
                    <a:pt x="168452" y="230403"/>
                  </a:lnTo>
                  <a:lnTo>
                    <a:pt x="214058" y="230403"/>
                  </a:lnTo>
                  <a:lnTo>
                    <a:pt x="214058" y="210337"/>
                  </a:lnTo>
                  <a:lnTo>
                    <a:pt x="152031" y="210337"/>
                  </a:lnTo>
                  <a:lnTo>
                    <a:pt x="124663" y="346557"/>
                  </a:lnTo>
                  <a:lnTo>
                    <a:pt x="103378" y="346557"/>
                  </a:lnTo>
                  <a:lnTo>
                    <a:pt x="103378" y="366623"/>
                  </a:lnTo>
                  <a:lnTo>
                    <a:pt x="252971" y="366623"/>
                  </a:lnTo>
                  <a:lnTo>
                    <a:pt x="252971" y="346557"/>
                  </a:lnTo>
                  <a:close/>
                </a:path>
                <a:path w="991869" h="367030">
                  <a:moveTo>
                    <a:pt x="471932" y="0"/>
                  </a:moveTo>
                  <a:lnTo>
                    <a:pt x="374027" y="0"/>
                  </a:lnTo>
                  <a:lnTo>
                    <a:pt x="374027" y="20320"/>
                  </a:lnTo>
                  <a:lnTo>
                    <a:pt x="374027" y="67310"/>
                  </a:lnTo>
                  <a:lnTo>
                    <a:pt x="374027" y="86360"/>
                  </a:lnTo>
                  <a:lnTo>
                    <a:pt x="374027" y="135890"/>
                  </a:lnTo>
                  <a:lnTo>
                    <a:pt x="374027" y="156210"/>
                  </a:lnTo>
                  <a:lnTo>
                    <a:pt x="471932" y="156210"/>
                  </a:lnTo>
                  <a:lnTo>
                    <a:pt x="471932" y="135890"/>
                  </a:lnTo>
                  <a:lnTo>
                    <a:pt x="394703" y="135890"/>
                  </a:lnTo>
                  <a:lnTo>
                    <a:pt x="394703" y="86360"/>
                  </a:lnTo>
                  <a:lnTo>
                    <a:pt x="462203" y="86360"/>
                  </a:lnTo>
                  <a:lnTo>
                    <a:pt x="462203" y="67310"/>
                  </a:lnTo>
                  <a:lnTo>
                    <a:pt x="394703" y="67310"/>
                  </a:lnTo>
                  <a:lnTo>
                    <a:pt x="394703" y="20320"/>
                  </a:lnTo>
                  <a:lnTo>
                    <a:pt x="471932" y="20320"/>
                  </a:lnTo>
                  <a:lnTo>
                    <a:pt x="471932" y="0"/>
                  </a:lnTo>
                  <a:close/>
                </a:path>
                <a:path w="991869" h="367030">
                  <a:moveTo>
                    <a:pt x="617766" y="0"/>
                  </a:moveTo>
                  <a:lnTo>
                    <a:pt x="502831" y="0"/>
                  </a:lnTo>
                  <a:lnTo>
                    <a:pt x="502831" y="20320"/>
                  </a:lnTo>
                  <a:lnTo>
                    <a:pt x="550265" y="20320"/>
                  </a:lnTo>
                  <a:lnTo>
                    <a:pt x="550265" y="156210"/>
                  </a:lnTo>
                  <a:lnTo>
                    <a:pt x="570941" y="156210"/>
                  </a:lnTo>
                  <a:lnTo>
                    <a:pt x="570941" y="20320"/>
                  </a:lnTo>
                  <a:lnTo>
                    <a:pt x="617766" y="20320"/>
                  </a:lnTo>
                  <a:lnTo>
                    <a:pt x="617766" y="0"/>
                  </a:lnTo>
                  <a:close/>
                </a:path>
                <a:path w="991869" h="367030">
                  <a:moveTo>
                    <a:pt x="726757" y="210413"/>
                  </a:moveTo>
                  <a:lnTo>
                    <a:pt x="628853" y="210413"/>
                  </a:lnTo>
                  <a:lnTo>
                    <a:pt x="628853" y="230733"/>
                  </a:lnTo>
                  <a:lnTo>
                    <a:pt x="628853" y="276453"/>
                  </a:lnTo>
                  <a:lnTo>
                    <a:pt x="628853" y="296773"/>
                  </a:lnTo>
                  <a:lnTo>
                    <a:pt x="628853" y="346303"/>
                  </a:lnTo>
                  <a:lnTo>
                    <a:pt x="628853" y="366623"/>
                  </a:lnTo>
                  <a:lnTo>
                    <a:pt x="726757" y="366623"/>
                  </a:lnTo>
                  <a:lnTo>
                    <a:pt x="726757" y="346303"/>
                  </a:lnTo>
                  <a:lnTo>
                    <a:pt x="649528" y="346303"/>
                  </a:lnTo>
                  <a:lnTo>
                    <a:pt x="649528" y="296773"/>
                  </a:lnTo>
                  <a:lnTo>
                    <a:pt x="717029" y="296773"/>
                  </a:lnTo>
                  <a:lnTo>
                    <a:pt x="717029" y="276453"/>
                  </a:lnTo>
                  <a:lnTo>
                    <a:pt x="649528" y="276453"/>
                  </a:lnTo>
                  <a:lnTo>
                    <a:pt x="649528" y="230733"/>
                  </a:lnTo>
                  <a:lnTo>
                    <a:pt x="726757" y="230733"/>
                  </a:lnTo>
                  <a:lnTo>
                    <a:pt x="726757" y="210413"/>
                  </a:lnTo>
                  <a:close/>
                </a:path>
                <a:path w="991869" h="367030">
                  <a:moveTo>
                    <a:pt x="847699" y="210413"/>
                  </a:moveTo>
                  <a:lnTo>
                    <a:pt x="749795" y="210413"/>
                  </a:lnTo>
                  <a:lnTo>
                    <a:pt x="749795" y="230733"/>
                  </a:lnTo>
                  <a:lnTo>
                    <a:pt x="749795" y="276453"/>
                  </a:lnTo>
                  <a:lnTo>
                    <a:pt x="749795" y="296773"/>
                  </a:lnTo>
                  <a:lnTo>
                    <a:pt x="749795" y="346303"/>
                  </a:lnTo>
                  <a:lnTo>
                    <a:pt x="749795" y="366623"/>
                  </a:lnTo>
                  <a:lnTo>
                    <a:pt x="847699" y="366623"/>
                  </a:lnTo>
                  <a:lnTo>
                    <a:pt x="847699" y="346303"/>
                  </a:lnTo>
                  <a:lnTo>
                    <a:pt x="770470" y="346303"/>
                  </a:lnTo>
                  <a:lnTo>
                    <a:pt x="770470" y="296773"/>
                  </a:lnTo>
                  <a:lnTo>
                    <a:pt x="837971" y="296773"/>
                  </a:lnTo>
                  <a:lnTo>
                    <a:pt x="837971" y="276453"/>
                  </a:lnTo>
                  <a:lnTo>
                    <a:pt x="770470" y="276453"/>
                  </a:lnTo>
                  <a:lnTo>
                    <a:pt x="770470" y="230733"/>
                  </a:lnTo>
                  <a:lnTo>
                    <a:pt x="847699" y="230733"/>
                  </a:lnTo>
                  <a:lnTo>
                    <a:pt x="847699" y="210413"/>
                  </a:lnTo>
                  <a:close/>
                </a:path>
                <a:path w="991869" h="367030">
                  <a:moveTo>
                    <a:pt x="991857" y="237096"/>
                  </a:moveTo>
                  <a:lnTo>
                    <a:pt x="973010" y="206578"/>
                  </a:lnTo>
                  <a:lnTo>
                    <a:pt x="973010" y="224320"/>
                  </a:lnTo>
                  <a:lnTo>
                    <a:pt x="973010" y="247434"/>
                  </a:lnTo>
                  <a:lnTo>
                    <a:pt x="955370" y="247434"/>
                  </a:lnTo>
                  <a:lnTo>
                    <a:pt x="955370" y="227977"/>
                  </a:lnTo>
                  <a:lnTo>
                    <a:pt x="955370" y="224320"/>
                  </a:lnTo>
                  <a:lnTo>
                    <a:pt x="973010" y="224320"/>
                  </a:lnTo>
                  <a:lnTo>
                    <a:pt x="973010" y="206578"/>
                  </a:lnTo>
                  <a:lnTo>
                    <a:pt x="963879" y="204863"/>
                  </a:lnTo>
                  <a:lnTo>
                    <a:pt x="955370" y="204863"/>
                  </a:lnTo>
                  <a:lnTo>
                    <a:pt x="948677" y="207911"/>
                  </a:lnTo>
                  <a:lnTo>
                    <a:pt x="943813" y="213372"/>
                  </a:lnTo>
                  <a:lnTo>
                    <a:pt x="939558" y="210337"/>
                  </a:lnTo>
                  <a:lnTo>
                    <a:pt x="937120" y="209524"/>
                  </a:lnTo>
                  <a:lnTo>
                    <a:pt x="937120" y="227977"/>
                  </a:lnTo>
                  <a:lnTo>
                    <a:pt x="937120" y="247434"/>
                  </a:lnTo>
                  <a:lnTo>
                    <a:pt x="920711" y="247434"/>
                  </a:lnTo>
                  <a:lnTo>
                    <a:pt x="920711" y="227977"/>
                  </a:lnTo>
                  <a:lnTo>
                    <a:pt x="937120" y="227977"/>
                  </a:lnTo>
                  <a:lnTo>
                    <a:pt x="937120" y="209524"/>
                  </a:lnTo>
                  <a:lnTo>
                    <a:pt x="934085" y="208508"/>
                  </a:lnTo>
                  <a:lnTo>
                    <a:pt x="928001" y="208508"/>
                  </a:lnTo>
                  <a:lnTo>
                    <a:pt x="916901" y="210616"/>
                  </a:lnTo>
                  <a:lnTo>
                    <a:pt x="908469" y="216725"/>
                  </a:lnTo>
                  <a:lnTo>
                    <a:pt x="903122" y="226466"/>
                  </a:lnTo>
                  <a:lnTo>
                    <a:pt x="901242" y="239522"/>
                  </a:lnTo>
                  <a:lnTo>
                    <a:pt x="901242" y="266890"/>
                  </a:lnTo>
                  <a:lnTo>
                    <a:pt x="991857" y="266890"/>
                  </a:lnTo>
                  <a:lnTo>
                    <a:pt x="991857" y="247434"/>
                  </a:lnTo>
                  <a:lnTo>
                    <a:pt x="991857" y="237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41539" y="1365634"/>
              <a:ext cx="92432" cy="90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60468" y="683406"/>
              <a:ext cx="3997325" cy="1549400"/>
            </a:xfrm>
            <a:custGeom>
              <a:avLst/>
              <a:gdLst/>
              <a:ahLst/>
              <a:cxnLst/>
              <a:rect l="l" t="t" r="r" b="b"/>
              <a:pathLst>
                <a:path w="3997325" h="1549400">
                  <a:moveTo>
                    <a:pt x="221526" y="502716"/>
                  </a:moveTo>
                  <a:lnTo>
                    <a:pt x="220675" y="500138"/>
                  </a:lnTo>
                  <a:lnTo>
                    <a:pt x="198780" y="494131"/>
                  </a:lnTo>
                  <a:lnTo>
                    <a:pt x="191477" y="355892"/>
                  </a:lnTo>
                  <a:lnTo>
                    <a:pt x="213372" y="349872"/>
                  </a:lnTo>
                  <a:lnTo>
                    <a:pt x="214236" y="347294"/>
                  </a:lnTo>
                  <a:lnTo>
                    <a:pt x="214236" y="344297"/>
                  </a:lnTo>
                  <a:lnTo>
                    <a:pt x="213372" y="341718"/>
                  </a:lnTo>
                  <a:lnTo>
                    <a:pt x="165722" y="341718"/>
                  </a:lnTo>
                  <a:lnTo>
                    <a:pt x="111188" y="483819"/>
                  </a:lnTo>
                  <a:lnTo>
                    <a:pt x="110337" y="483819"/>
                  </a:lnTo>
                  <a:lnTo>
                    <a:pt x="58813" y="341718"/>
                  </a:lnTo>
                  <a:lnTo>
                    <a:pt x="9867" y="341718"/>
                  </a:lnTo>
                  <a:lnTo>
                    <a:pt x="9017" y="344728"/>
                  </a:lnTo>
                  <a:lnTo>
                    <a:pt x="9017" y="347726"/>
                  </a:lnTo>
                  <a:lnTo>
                    <a:pt x="9867" y="350304"/>
                  </a:lnTo>
                  <a:lnTo>
                    <a:pt x="31762" y="356311"/>
                  </a:lnTo>
                  <a:lnTo>
                    <a:pt x="20180" y="495414"/>
                  </a:lnTo>
                  <a:lnTo>
                    <a:pt x="850" y="500138"/>
                  </a:lnTo>
                  <a:lnTo>
                    <a:pt x="0" y="502716"/>
                  </a:lnTo>
                  <a:lnTo>
                    <a:pt x="0" y="505726"/>
                  </a:lnTo>
                  <a:lnTo>
                    <a:pt x="850" y="508292"/>
                  </a:lnTo>
                  <a:lnTo>
                    <a:pt x="57950" y="508292"/>
                  </a:lnTo>
                  <a:lnTo>
                    <a:pt x="58381" y="505726"/>
                  </a:lnTo>
                  <a:lnTo>
                    <a:pt x="58381" y="502716"/>
                  </a:lnTo>
                  <a:lnTo>
                    <a:pt x="57950" y="500138"/>
                  </a:lnTo>
                  <a:lnTo>
                    <a:pt x="35636" y="494982"/>
                  </a:lnTo>
                  <a:lnTo>
                    <a:pt x="46367" y="369620"/>
                  </a:lnTo>
                  <a:lnTo>
                    <a:pt x="47218" y="369620"/>
                  </a:lnTo>
                  <a:lnTo>
                    <a:pt x="97028" y="508723"/>
                  </a:lnTo>
                  <a:lnTo>
                    <a:pt x="116776" y="508723"/>
                  </a:lnTo>
                  <a:lnTo>
                    <a:pt x="171297" y="369620"/>
                  </a:lnTo>
                  <a:lnTo>
                    <a:pt x="172161" y="369620"/>
                  </a:lnTo>
                  <a:lnTo>
                    <a:pt x="178168" y="494131"/>
                  </a:lnTo>
                  <a:lnTo>
                    <a:pt x="156273" y="500138"/>
                  </a:lnTo>
                  <a:lnTo>
                    <a:pt x="155409" y="502716"/>
                  </a:lnTo>
                  <a:lnTo>
                    <a:pt x="155409" y="505726"/>
                  </a:lnTo>
                  <a:lnTo>
                    <a:pt x="156273" y="508292"/>
                  </a:lnTo>
                  <a:lnTo>
                    <a:pt x="220675" y="508292"/>
                  </a:lnTo>
                  <a:lnTo>
                    <a:pt x="221526" y="505726"/>
                  </a:lnTo>
                  <a:lnTo>
                    <a:pt x="221526" y="502716"/>
                  </a:lnTo>
                  <a:close/>
                </a:path>
                <a:path w="3997325" h="1549400">
                  <a:moveTo>
                    <a:pt x="407365" y="344297"/>
                  </a:moveTo>
                  <a:lnTo>
                    <a:pt x="406501" y="341718"/>
                  </a:lnTo>
                  <a:lnTo>
                    <a:pt x="343395" y="341718"/>
                  </a:lnTo>
                  <a:lnTo>
                    <a:pt x="342531" y="344297"/>
                  </a:lnTo>
                  <a:lnTo>
                    <a:pt x="342531" y="347294"/>
                  </a:lnTo>
                  <a:lnTo>
                    <a:pt x="343395" y="349872"/>
                  </a:lnTo>
                  <a:lnTo>
                    <a:pt x="365290" y="355892"/>
                  </a:lnTo>
                  <a:lnTo>
                    <a:pt x="365290" y="368338"/>
                  </a:lnTo>
                  <a:lnTo>
                    <a:pt x="281139" y="458927"/>
                  </a:lnTo>
                  <a:lnTo>
                    <a:pt x="280289" y="458927"/>
                  </a:lnTo>
                  <a:lnTo>
                    <a:pt x="280289" y="355892"/>
                  </a:lnTo>
                  <a:lnTo>
                    <a:pt x="302183" y="349872"/>
                  </a:lnTo>
                  <a:lnTo>
                    <a:pt x="303034" y="347294"/>
                  </a:lnTo>
                  <a:lnTo>
                    <a:pt x="303034" y="344297"/>
                  </a:lnTo>
                  <a:lnTo>
                    <a:pt x="302183" y="341718"/>
                  </a:lnTo>
                  <a:lnTo>
                    <a:pt x="238213" y="341718"/>
                  </a:lnTo>
                  <a:lnTo>
                    <a:pt x="237350" y="344297"/>
                  </a:lnTo>
                  <a:lnTo>
                    <a:pt x="237350" y="347294"/>
                  </a:lnTo>
                  <a:lnTo>
                    <a:pt x="238213" y="349872"/>
                  </a:lnTo>
                  <a:lnTo>
                    <a:pt x="260108" y="355892"/>
                  </a:lnTo>
                  <a:lnTo>
                    <a:pt x="260108" y="494563"/>
                  </a:lnTo>
                  <a:lnTo>
                    <a:pt x="238213" y="500570"/>
                  </a:lnTo>
                  <a:lnTo>
                    <a:pt x="237350" y="503148"/>
                  </a:lnTo>
                  <a:lnTo>
                    <a:pt x="237350" y="506145"/>
                  </a:lnTo>
                  <a:lnTo>
                    <a:pt x="238213" y="508723"/>
                  </a:lnTo>
                  <a:lnTo>
                    <a:pt x="301752" y="508723"/>
                  </a:lnTo>
                  <a:lnTo>
                    <a:pt x="302602" y="506145"/>
                  </a:lnTo>
                  <a:lnTo>
                    <a:pt x="302602" y="503148"/>
                  </a:lnTo>
                  <a:lnTo>
                    <a:pt x="301752" y="500570"/>
                  </a:lnTo>
                  <a:lnTo>
                    <a:pt x="279857" y="494563"/>
                  </a:lnTo>
                  <a:lnTo>
                    <a:pt x="279857" y="481672"/>
                  </a:lnTo>
                  <a:lnTo>
                    <a:pt x="364007" y="391096"/>
                  </a:lnTo>
                  <a:lnTo>
                    <a:pt x="364858" y="391096"/>
                  </a:lnTo>
                  <a:lnTo>
                    <a:pt x="364858" y="494131"/>
                  </a:lnTo>
                  <a:lnTo>
                    <a:pt x="342963" y="500138"/>
                  </a:lnTo>
                  <a:lnTo>
                    <a:pt x="342099" y="502716"/>
                  </a:lnTo>
                  <a:lnTo>
                    <a:pt x="342099" y="505726"/>
                  </a:lnTo>
                  <a:lnTo>
                    <a:pt x="342963" y="508292"/>
                  </a:lnTo>
                  <a:lnTo>
                    <a:pt x="406501" y="508292"/>
                  </a:lnTo>
                  <a:lnTo>
                    <a:pt x="407365" y="505726"/>
                  </a:lnTo>
                  <a:lnTo>
                    <a:pt x="407365" y="502716"/>
                  </a:lnTo>
                  <a:lnTo>
                    <a:pt x="406501" y="500138"/>
                  </a:lnTo>
                  <a:lnTo>
                    <a:pt x="384606" y="494131"/>
                  </a:lnTo>
                  <a:lnTo>
                    <a:pt x="384606" y="355892"/>
                  </a:lnTo>
                  <a:lnTo>
                    <a:pt x="406501" y="349872"/>
                  </a:lnTo>
                  <a:lnTo>
                    <a:pt x="407365" y="347294"/>
                  </a:lnTo>
                  <a:lnTo>
                    <a:pt x="407365" y="344297"/>
                  </a:lnTo>
                  <a:close/>
                </a:path>
                <a:path w="3997325" h="1549400">
                  <a:moveTo>
                    <a:pt x="594131" y="344728"/>
                  </a:moveTo>
                  <a:lnTo>
                    <a:pt x="593280" y="342150"/>
                  </a:lnTo>
                  <a:lnTo>
                    <a:pt x="529742" y="342150"/>
                  </a:lnTo>
                  <a:lnTo>
                    <a:pt x="528878" y="344728"/>
                  </a:lnTo>
                  <a:lnTo>
                    <a:pt x="528878" y="347726"/>
                  </a:lnTo>
                  <a:lnTo>
                    <a:pt x="529742" y="350304"/>
                  </a:lnTo>
                  <a:lnTo>
                    <a:pt x="551637" y="355892"/>
                  </a:lnTo>
                  <a:lnTo>
                    <a:pt x="551637" y="413842"/>
                  </a:lnTo>
                  <a:lnTo>
                    <a:pt x="467487" y="413842"/>
                  </a:lnTo>
                  <a:lnTo>
                    <a:pt x="467487" y="355892"/>
                  </a:lnTo>
                  <a:lnTo>
                    <a:pt x="489381" y="349872"/>
                  </a:lnTo>
                  <a:lnTo>
                    <a:pt x="490232" y="347294"/>
                  </a:lnTo>
                  <a:lnTo>
                    <a:pt x="490232" y="344297"/>
                  </a:lnTo>
                  <a:lnTo>
                    <a:pt x="489381" y="341718"/>
                  </a:lnTo>
                  <a:lnTo>
                    <a:pt x="425843" y="341718"/>
                  </a:lnTo>
                  <a:lnTo>
                    <a:pt x="424980" y="344297"/>
                  </a:lnTo>
                  <a:lnTo>
                    <a:pt x="424980" y="347294"/>
                  </a:lnTo>
                  <a:lnTo>
                    <a:pt x="425843" y="349872"/>
                  </a:lnTo>
                  <a:lnTo>
                    <a:pt x="447738" y="355892"/>
                  </a:lnTo>
                  <a:lnTo>
                    <a:pt x="447738" y="494563"/>
                  </a:lnTo>
                  <a:lnTo>
                    <a:pt x="425843" y="500570"/>
                  </a:lnTo>
                  <a:lnTo>
                    <a:pt x="424980" y="503148"/>
                  </a:lnTo>
                  <a:lnTo>
                    <a:pt x="424980" y="506145"/>
                  </a:lnTo>
                  <a:lnTo>
                    <a:pt x="425843" y="508723"/>
                  </a:lnTo>
                  <a:lnTo>
                    <a:pt x="489381" y="508723"/>
                  </a:lnTo>
                  <a:lnTo>
                    <a:pt x="490232" y="506145"/>
                  </a:lnTo>
                  <a:lnTo>
                    <a:pt x="490232" y="503148"/>
                  </a:lnTo>
                  <a:lnTo>
                    <a:pt x="489381" y="500570"/>
                  </a:lnTo>
                  <a:lnTo>
                    <a:pt x="467487" y="494563"/>
                  </a:lnTo>
                  <a:lnTo>
                    <a:pt x="467487" y="428015"/>
                  </a:lnTo>
                  <a:lnTo>
                    <a:pt x="551637" y="428015"/>
                  </a:lnTo>
                  <a:lnTo>
                    <a:pt x="551637" y="494563"/>
                  </a:lnTo>
                  <a:lnTo>
                    <a:pt x="529742" y="500570"/>
                  </a:lnTo>
                  <a:lnTo>
                    <a:pt x="528878" y="503148"/>
                  </a:lnTo>
                  <a:lnTo>
                    <a:pt x="528878" y="506145"/>
                  </a:lnTo>
                  <a:lnTo>
                    <a:pt x="529742" y="508723"/>
                  </a:lnTo>
                  <a:lnTo>
                    <a:pt x="593280" y="508723"/>
                  </a:lnTo>
                  <a:lnTo>
                    <a:pt x="594131" y="506145"/>
                  </a:lnTo>
                  <a:lnTo>
                    <a:pt x="594131" y="503148"/>
                  </a:lnTo>
                  <a:lnTo>
                    <a:pt x="593280" y="500570"/>
                  </a:lnTo>
                  <a:lnTo>
                    <a:pt x="571385" y="494563"/>
                  </a:lnTo>
                  <a:lnTo>
                    <a:pt x="571385" y="428015"/>
                  </a:lnTo>
                  <a:lnTo>
                    <a:pt x="571385" y="413842"/>
                  </a:lnTo>
                  <a:lnTo>
                    <a:pt x="571385" y="356311"/>
                  </a:lnTo>
                  <a:lnTo>
                    <a:pt x="593280" y="350304"/>
                  </a:lnTo>
                  <a:lnTo>
                    <a:pt x="594131" y="347726"/>
                  </a:lnTo>
                  <a:lnTo>
                    <a:pt x="594131" y="344728"/>
                  </a:lnTo>
                  <a:close/>
                </a:path>
                <a:path w="3997325" h="1549400">
                  <a:moveTo>
                    <a:pt x="781799" y="344297"/>
                  </a:moveTo>
                  <a:lnTo>
                    <a:pt x="780935" y="341718"/>
                  </a:lnTo>
                  <a:lnTo>
                    <a:pt x="717397" y="341718"/>
                  </a:lnTo>
                  <a:lnTo>
                    <a:pt x="716534" y="344297"/>
                  </a:lnTo>
                  <a:lnTo>
                    <a:pt x="716534" y="347294"/>
                  </a:lnTo>
                  <a:lnTo>
                    <a:pt x="717397" y="349872"/>
                  </a:lnTo>
                  <a:lnTo>
                    <a:pt x="739292" y="355892"/>
                  </a:lnTo>
                  <a:lnTo>
                    <a:pt x="739292" y="368338"/>
                  </a:lnTo>
                  <a:lnTo>
                    <a:pt x="655142" y="458927"/>
                  </a:lnTo>
                  <a:lnTo>
                    <a:pt x="654291" y="458927"/>
                  </a:lnTo>
                  <a:lnTo>
                    <a:pt x="654291" y="355892"/>
                  </a:lnTo>
                  <a:lnTo>
                    <a:pt x="676186" y="349872"/>
                  </a:lnTo>
                  <a:lnTo>
                    <a:pt x="677037" y="347294"/>
                  </a:lnTo>
                  <a:lnTo>
                    <a:pt x="677037" y="344297"/>
                  </a:lnTo>
                  <a:lnTo>
                    <a:pt x="676186" y="341718"/>
                  </a:lnTo>
                  <a:lnTo>
                    <a:pt x="612648" y="341718"/>
                  </a:lnTo>
                  <a:lnTo>
                    <a:pt x="611784" y="344297"/>
                  </a:lnTo>
                  <a:lnTo>
                    <a:pt x="611784" y="347294"/>
                  </a:lnTo>
                  <a:lnTo>
                    <a:pt x="612648" y="349872"/>
                  </a:lnTo>
                  <a:lnTo>
                    <a:pt x="634542" y="355892"/>
                  </a:lnTo>
                  <a:lnTo>
                    <a:pt x="634542" y="494563"/>
                  </a:lnTo>
                  <a:lnTo>
                    <a:pt x="612648" y="500570"/>
                  </a:lnTo>
                  <a:lnTo>
                    <a:pt x="611784" y="503148"/>
                  </a:lnTo>
                  <a:lnTo>
                    <a:pt x="611784" y="506145"/>
                  </a:lnTo>
                  <a:lnTo>
                    <a:pt x="612648" y="508723"/>
                  </a:lnTo>
                  <a:lnTo>
                    <a:pt x="676186" y="508723"/>
                  </a:lnTo>
                  <a:lnTo>
                    <a:pt x="677037" y="506145"/>
                  </a:lnTo>
                  <a:lnTo>
                    <a:pt x="677037" y="503148"/>
                  </a:lnTo>
                  <a:lnTo>
                    <a:pt x="676186" y="500570"/>
                  </a:lnTo>
                  <a:lnTo>
                    <a:pt x="654291" y="494563"/>
                  </a:lnTo>
                  <a:lnTo>
                    <a:pt x="654291" y="481672"/>
                  </a:lnTo>
                  <a:lnTo>
                    <a:pt x="738441" y="391096"/>
                  </a:lnTo>
                  <a:lnTo>
                    <a:pt x="739292" y="391096"/>
                  </a:lnTo>
                  <a:lnTo>
                    <a:pt x="739292" y="494131"/>
                  </a:lnTo>
                  <a:lnTo>
                    <a:pt x="717397" y="500138"/>
                  </a:lnTo>
                  <a:lnTo>
                    <a:pt x="716534" y="502716"/>
                  </a:lnTo>
                  <a:lnTo>
                    <a:pt x="716534" y="505726"/>
                  </a:lnTo>
                  <a:lnTo>
                    <a:pt x="717397" y="508292"/>
                  </a:lnTo>
                  <a:lnTo>
                    <a:pt x="780935" y="508292"/>
                  </a:lnTo>
                  <a:lnTo>
                    <a:pt x="781799" y="505726"/>
                  </a:lnTo>
                  <a:lnTo>
                    <a:pt x="781799" y="502716"/>
                  </a:lnTo>
                  <a:lnTo>
                    <a:pt x="780935" y="500138"/>
                  </a:lnTo>
                  <a:lnTo>
                    <a:pt x="759040" y="494131"/>
                  </a:lnTo>
                  <a:lnTo>
                    <a:pt x="759040" y="355892"/>
                  </a:lnTo>
                  <a:lnTo>
                    <a:pt x="780935" y="349872"/>
                  </a:lnTo>
                  <a:lnTo>
                    <a:pt x="781799" y="347294"/>
                  </a:lnTo>
                  <a:lnTo>
                    <a:pt x="781799" y="344297"/>
                  </a:lnTo>
                  <a:close/>
                </a:path>
                <a:path w="3997325" h="1549400">
                  <a:moveTo>
                    <a:pt x="931646" y="464083"/>
                  </a:moveTo>
                  <a:lnTo>
                    <a:pt x="928217" y="463232"/>
                  </a:lnTo>
                  <a:lnTo>
                    <a:pt x="924775" y="463232"/>
                  </a:lnTo>
                  <a:lnTo>
                    <a:pt x="921346" y="464083"/>
                  </a:lnTo>
                  <a:lnTo>
                    <a:pt x="910615" y="491134"/>
                  </a:lnTo>
                  <a:lnTo>
                    <a:pt x="903770" y="493141"/>
                  </a:lnTo>
                  <a:lnTo>
                    <a:pt x="896823" y="494626"/>
                  </a:lnTo>
                  <a:lnTo>
                    <a:pt x="889774" y="495541"/>
                  </a:lnTo>
                  <a:lnTo>
                    <a:pt x="882700" y="495858"/>
                  </a:lnTo>
                  <a:lnTo>
                    <a:pt x="856170" y="490410"/>
                  </a:lnTo>
                  <a:lnTo>
                    <a:pt x="837565" y="475411"/>
                  </a:lnTo>
                  <a:lnTo>
                    <a:pt x="826617" y="452932"/>
                  </a:lnTo>
                  <a:lnTo>
                    <a:pt x="823023" y="425018"/>
                  </a:lnTo>
                  <a:lnTo>
                    <a:pt x="826630" y="398081"/>
                  </a:lnTo>
                  <a:lnTo>
                    <a:pt x="837679" y="375653"/>
                  </a:lnTo>
                  <a:lnTo>
                    <a:pt x="856538" y="360299"/>
                  </a:lnTo>
                  <a:lnTo>
                    <a:pt x="883564" y="354609"/>
                  </a:lnTo>
                  <a:lnTo>
                    <a:pt x="890320" y="354596"/>
                  </a:lnTo>
                  <a:lnTo>
                    <a:pt x="897089" y="355142"/>
                  </a:lnTo>
                  <a:lnTo>
                    <a:pt x="903846" y="356184"/>
                  </a:lnTo>
                  <a:lnTo>
                    <a:pt x="910615" y="357619"/>
                  </a:lnTo>
                  <a:lnTo>
                    <a:pt x="920483" y="382943"/>
                  </a:lnTo>
                  <a:lnTo>
                    <a:pt x="923912" y="383806"/>
                  </a:lnTo>
                  <a:lnTo>
                    <a:pt x="919226" y="344716"/>
                  </a:lnTo>
                  <a:lnTo>
                    <a:pt x="882269" y="339153"/>
                  </a:lnTo>
                  <a:lnTo>
                    <a:pt x="847153" y="345744"/>
                  </a:lnTo>
                  <a:lnTo>
                    <a:pt x="822223" y="363842"/>
                  </a:lnTo>
                  <a:lnTo>
                    <a:pt x="807351" y="390956"/>
                  </a:lnTo>
                  <a:lnTo>
                    <a:pt x="802424" y="424586"/>
                  </a:lnTo>
                  <a:lnTo>
                    <a:pt x="806970" y="459803"/>
                  </a:lnTo>
                  <a:lnTo>
                    <a:pt x="820826" y="487057"/>
                  </a:lnTo>
                  <a:lnTo>
                    <a:pt x="844257" y="504647"/>
                  </a:lnTo>
                  <a:lnTo>
                    <a:pt x="877557" y="510882"/>
                  </a:lnTo>
                  <a:lnTo>
                    <a:pt x="891616" y="510070"/>
                  </a:lnTo>
                  <a:lnTo>
                    <a:pt x="905408" y="507606"/>
                  </a:lnTo>
                  <a:lnTo>
                    <a:pt x="918781" y="503466"/>
                  </a:lnTo>
                  <a:lnTo>
                    <a:pt x="931646" y="497573"/>
                  </a:lnTo>
                  <a:lnTo>
                    <a:pt x="931646" y="464083"/>
                  </a:lnTo>
                  <a:close/>
                </a:path>
                <a:path w="3997325" h="1549400">
                  <a:moveTo>
                    <a:pt x="1077137" y="342150"/>
                  </a:moveTo>
                  <a:lnTo>
                    <a:pt x="944041" y="342150"/>
                  </a:lnTo>
                  <a:lnTo>
                    <a:pt x="944041" y="379069"/>
                  </a:lnTo>
                  <a:lnTo>
                    <a:pt x="947483" y="379933"/>
                  </a:lnTo>
                  <a:lnTo>
                    <a:pt x="950912" y="379933"/>
                  </a:lnTo>
                  <a:lnTo>
                    <a:pt x="954354" y="379069"/>
                  </a:lnTo>
                  <a:lnTo>
                    <a:pt x="963371" y="355892"/>
                  </a:lnTo>
                  <a:lnTo>
                    <a:pt x="1001153" y="355892"/>
                  </a:lnTo>
                  <a:lnTo>
                    <a:pt x="1001153" y="494563"/>
                  </a:lnTo>
                  <a:lnTo>
                    <a:pt x="979246" y="500570"/>
                  </a:lnTo>
                  <a:lnTo>
                    <a:pt x="978395" y="503148"/>
                  </a:lnTo>
                  <a:lnTo>
                    <a:pt x="978395" y="506145"/>
                  </a:lnTo>
                  <a:lnTo>
                    <a:pt x="979246" y="508723"/>
                  </a:lnTo>
                  <a:lnTo>
                    <a:pt x="1042797" y="508723"/>
                  </a:lnTo>
                  <a:lnTo>
                    <a:pt x="1043647" y="506145"/>
                  </a:lnTo>
                  <a:lnTo>
                    <a:pt x="1043647" y="503148"/>
                  </a:lnTo>
                  <a:lnTo>
                    <a:pt x="1042797" y="500570"/>
                  </a:lnTo>
                  <a:lnTo>
                    <a:pt x="1020902" y="494563"/>
                  </a:lnTo>
                  <a:lnTo>
                    <a:pt x="1020902" y="356311"/>
                  </a:lnTo>
                  <a:lnTo>
                    <a:pt x="1057821" y="356311"/>
                  </a:lnTo>
                  <a:lnTo>
                    <a:pt x="1066838" y="379501"/>
                  </a:lnTo>
                  <a:lnTo>
                    <a:pt x="1070267" y="380352"/>
                  </a:lnTo>
                  <a:lnTo>
                    <a:pt x="1073708" y="380352"/>
                  </a:lnTo>
                  <a:lnTo>
                    <a:pt x="1077137" y="379501"/>
                  </a:lnTo>
                  <a:lnTo>
                    <a:pt x="1077137" y="355892"/>
                  </a:lnTo>
                  <a:lnTo>
                    <a:pt x="1077137" y="342150"/>
                  </a:lnTo>
                  <a:close/>
                </a:path>
                <a:path w="3997325" h="1549400">
                  <a:moveTo>
                    <a:pt x="1219720" y="470941"/>
                  </a:moveTo>
                  <a:lnTo>
                    <a:pt x="1216279" y="470077"/>
                  </a:lnTo>
                  <a:lnTo>
                    <a:pt x="1212850" y="470077"/>
                  </a:lnTo>
                  <a:lnTo>
                    <a:pt x="1209421" y="470941"/>
                  </a:lnTo>
                  <a:lnTo>
                    <a:pt x="1201254" y="494118"/>
                  </a:lnTo>
                  <a:lnTo>
                    <a:pt x="1134287" y="494118"/>
                  </a:lnTo>
                  <a:lnTo>
                    <a:pt x="1134287" y="427151"/>
                  </a:lnTo>
                  <a:lnTo>
                    <a:pt x="1179791" y="427151"/>
                  </a:lnTo>
                  <a:lnTo>
                    <a:pt x="1185799" y="446468"/>
                  </a:lnTo>
                  <a:lnTo>
                    <a:pt x="1188377" y="447332"/>
                  </a:lnTo>
                  <a:lnTo>
                    <a:pt x="1190955" y="447332"/>
                  </a:lnTo>
                  <a:lnTo>
                    <a:pt x="1193533" y="446468"/>
                  </a:lnTo>
                  <a:lnTo>
                    <a:pt x="1193533" y="398818"/>
                  </a:lnTo>
                  <a:lnTo>
                    <a:pt x="1190955" y="397954"/>
                  </a:lnTo>
                  <a:lnTo>
                    <a:pt x="1188377" y="397954"/>
                  </a:lnTo>
                  <a:lnTo>
                    <a:pt x="1185799" y="398818"/>
                  </a:lnTo>
                  <a:lnTo>
                    <a:pt x="1179791" y="413410"/>
                  </a:lnTo>
                  <a:lnTo>
                    <a:pt x="1134287" y="413410"/>
                  </a:lnTo>
                  <a:lnTo>
                    <a:pt x="1134287" y="355879"/>
                  </a:lnTo>
                  <a:lnTo>
                    <a:pt x="1196530" y="355879"/>
                  </a:lnTo>
                  <a:lnTo>
                    <a:pt x="1204264" y="377774"/>
                  </a:lnTo>
                  <a:lnTo>
                    <a:pt x="1207693" y="378637"/>
                  </a:lnTo>
                  <a:lnTo>
                    <a:pt x="1211135" y="378637"/>
                  </a:lnTo>
                  <a:lnTo>
                    <a:pt x="1214564" y="377774"/>
                  </a:lnTo>
                  <a:lnTo>
                    <a:pt x="1214564" y="342138"/>
                  </a:lnTo>
                  <a:lnTo>
                    <a:pt x="1092212" y="342138"/>
                  </a:lnTo>
                  <a:lnTo>
                    <a:pt x="1091349" y="344716"/>
                  </a:lnTo>
                  <a:lnTo>
                    <a:pt x="1091349" y="347726"/>
                  </a:lnTo>
                  <a:lnTo>
                    <a:pt x="1092212" y="350304"/>
                  </a:lnTo>
                  <a:lnTo>
                    <a:pt x="1113675" y="355879"/>
                  </a:lnTo>
                  <a:lnTo>
                    <a:pt x="1114107" y="494982"/>
                  </a:lnTo>
                  <a:lnTo>
                    <a:pt x="1092212" y="500989"/>
                  </a:lnTo>
                  <a:lnTo>
                    <a:pt x="1091349" y="503567"/>
                  </a:lnTo>
                  <a:lnTo>
                    <a:pt x="1091349" y="506577"/>
                  </a:lnTo>
                  <a:lnTo>
                    <a:pt x="1092212" y="509155"/>
                  </a:lnTo>
                  <a:lnTo>
                    <a:pt x="1219720" y="509155"/>
                  </a:lnTo>
                  <a:lnTo>
                    <a:pt x="1219720" y="470941"/>
                  </a:lnTo>
                  <a:close/>
                </a:path>
                <a:path w="3997325" h="1549400">
                  <a:moveTo>
                    <a:pt x="1360919" y="392823"/>
                  </a:moveTo>
                  <a:lnTo>
                    <a:pt x="1356448" y="369379"/>
                  </a:lnTo>
                  <a:lnTo>
                    <a:pt x="1345209" y="355904"/>
                  </a:lnTo>
                  <a:lnTo>
                    <a:pt x="1343113" y="353377"/>
                  </a:lnTo>
                  <a:lnTo>
                    <a:pt x="1339888" y="352044"/>
                  </a:lnTo>
                  <a:lnTo>
                    <a:pt x="1339888" y="393255"/>
                  </a:lnTo>
                  <a:lnTo>
                    <a:pt x="1336459" y="410679"/>
                  </a:lnTo>
                  <a:lnTo>
                    <a:pt x="1326311" y="423468"/>
                  </a:lnTo>
                  <a:lnTo>
                    <a:pt x="1309636" y="431342"/>
                  </a:lnTo>
                  <a:lnTo>
                    <a:pt x="1286649" y="434035"/>
                  </a:lnTo>
                  <a:lnTo>
                    <a:pt x="1278064" y="434035"/>
                  </a:lnTo>
                  <a:lnTo>
                    <a:pt x="1278064" y="355904"/>
                  </a:lnTo>
                  <a:lnTo>
                    <a:pt x="1290510" y="355904"/>
                  </a:lnTo>
                  <a:lnTo>
                    <a:pt x="1312722" y="358051"/>
                  </a:lnTo>
                  <a:lnTo>
                    <a:pt x="1328077" y="364756"/>
                  </a:lnTo>
                  <a:lnTo>
                    <a:pt x="1337005" y="376364"/>
                  </a:lnTo>
                  <a:lnTo>
                    <a:pt x="1339888" y="393255"/>
                  </a:lnTo>
                  <a:lnTo>
                    <a:pt x="1339888" y="352044"/>
                  </a:lnTo>
                  <a:lnTo>
                    <a:pt x="1321079" y="344220"/>
                  </a:lnTo>
                  <a:lnTo>
                    <a:pt x="1290510" y="341299"/>
                  </a:lnTo>
                  <a:lnTo>
                    <a:pt x="1236421" y="341299"/>
                  </a:lnTo>
                  <a:lnTo>
                    <a:pt x="1235583" y="344220"/>
                  </a:lnTo>
                  <a:lnTo>
                    <a:pt x="1235557" y="347319"/>
                  </a:lnTo>
                  <a:lnTo>
                    <a:pt x="1236421" y="349897"/>
                  </a:lnTo>
                  <a:lnTo>
                    <a:pt x="1258316" y="355904"/>
                  </a:lnTo>
                  <a:lnTo>
                    <a:pt x="1258316" y="494576"/>
                  </a:lnTo>
                  <a:lnTo>
                    <a:pt x="1236421" y="500583"/>
                  </a:lnTo>
                  <a:lnTo>
                    <a:pt x="1235684" y="503161"/>
                  </a:lnTo>
                  <a:lnTo>
                    <a:pt x="1235557" y="506590"/>
                  </a:lnTo>
                  <a:lnTo>
                    <a:pt x="1236421" y="509168"/>
                  </a:lnTo>
                  <a:lnTo>
                    <a:pt x="1299959" y="509168"/>
                  </a:lnTo>
                  <a:lnTo>
                    <a:pt x="1300695" y="506590"/>
                  </a:lnTo>
                  <a:lnTo>
                    <a:pt x="1300822" y="503161"/>
                  </a:lnTo>
                  <a:lnTo>
                    <a:pt x="1299959" y="500583"/>
                  </a:lnTo>
                  <a:lnTo>
                    <a:pt x="1278064" y="494576"/>
                  </a:lnTo>
                  <a:lnTo>
                    <a:pt x="1278064" y="447776"/>
                  </a:lnTo>
                  <a:lnTo>
                    <a:pt x="1292237" y="447776"/>
                  </a:lnTo>
                  <a:lnTo>
                    <a:pt x="1323797" y="443052"/>
                  </a:lnTo>
                  <a:lnTo>
                    <a:pt x="1339215" y="434035"/>
                  </a:lnTo>
                  <a:lnTo>
                    <a:pt x="1345095" y="430606"/>
                  </a:lnTo>
                  <a:lnTo>
                    <a:pt x="1357134" y="413004"/>
                  </a:lnTo>
                  <a:lnTo>
                    <a:pt x="1360919" y="392823"/>
                  </a:lnTo>
                  <a:close/>
                </a:path>
                <a:path w="3997325" h="1549400">
                  <a:moveTo>
                    <a:pt x="3772916" y="590410"/>
                  </a:moveTo>
                  <a:lnTo>
                    <a:pt x="3753459" y="590410"/>
                  </a:lnTo>
                  <a:lnTo>
                    <a:pt x="3753459" y="631151"/>
                  </a:lnTo>
                  <a:lnTo>
                    <a:pt x="3736429" y="631151"/>
                  </a:lnTo>
                  <a:lnTo>
                    <a:pt x="3736429" y="595884"/>
                  </a:lnTo>
                  <a:lnTo>
                    <a:pt x="3716972" y="595884"/>
                  </a:lnTo>
                  <a:lnTo>
                    <a:pt x="3716972" y="631151"/>
                  </a:lnTo>
                  <a:lnTo>
                    <a:pt x="3701770" y="631151"/>
                  </a:lnTo>
                  <a:lnTo>
                    <a:pt x="3701770" y="590410"/>
                  </a:lnTo>
                  <a:lnTo>
                    <a:pt x="3682301" y="590410"/>
                  </a:lnTo>
                  <a:lnTo>
                    <a:pt x="3682301" y="650608"/>
                  </a:lnTo>
                  <a:lnTo>
                    <a:pt x="3772916" y="650608"/>
                  </a:lnTo>
                  <a:lnTo>
                    <a:pt x="3772916" y="590410"/>
                  </a:lnTo>
                  <a:close/>
                </a:path>
                <a:path w="3997325" h="1549400">
                  <a:moveTo>
                    <a:pt x="3997312" y="774700"/>
                  </a:moveTo>
                  <a:lnTo>
                    <a:pt x="3995890" y="736600"/>
                  </a:lnTo>
                  <a:lnTo>
                    <a:pt x="3991699" y="685800"/>
                  </a:lnTo>
                  <a:lnTo>
                    <a:pt x="3984815" y="635000"/>
                  </a:lnTo>
                  <a:lnTo>
                    <a:pt x="3975417" y="597319"/>
                  </a:lnTo>
                  <a:lnTo>
                    <a:pt x="3975417" y="774700"/>
                  </a:lnTo>
                  <a:lnTo>
                    <a:pt x="3973550" y="838200"/>
                  </a:lnTo>
                  <a:lnTo>
                    <a:pt x="3968064" y="889000"/>
                  </a:lnTo>
                  <a:lnTo>
                    <a:pt x="3959072" y="939800"/>
                  </a:lnTo>
                  <a:lnTo>
                    <a:pt x="3946702" y="990600"/>
                  </a:lnTo>
                  <a:lnTo>
                    <a:pt x="3931081" y="1028700"/>
                  </a:lnTo>
                  <a:lnTo>
                    <a:pt x="3912336" y="1079500"/>
                  </a:lnTo>
                  <a:lnTo>
                    <a:pt x="3890594" y="1130300"/>
                  </a:lnTo>
                  <a:lnTo>
                    <a:pt x="3865969" y="1168400"/>
                  </a:lnTo>
                  <a:lnTo>
                    <a:pt x="3838600" y="1206500"/>
                  </a:lnTo>
                  <a:lnTo>
                    <a:pt x="3808615" y="1257300"/>
                  </a:lnTo>
                  <a:lnTo>
                    <a:pt x="3776129" y="1295400"/>
                  </a:lnTo>
                  <a:lnTo>
                    <a:pt x="3741280" y="1320800"/>
                  </a:lnTo>
                  <a:lnTo>
                    <a:pt x="3704196" y="1358900"/>
                  </a:lnTo>
                  <a:lnTo>
                    <a:pt x="3704196" y="939800"/>
                  </a:lnTo>
                  <a:lnTo>
                    <a:pt x="3772916" y="939800"/>
                  </a:lnTo>
                  <a:lnTo>
                    <a:pt x="3772916" y="914400"/>
                  </a:lnTo>
                  <a:lnTo>
                    <a:pt x="3704196" y="914400"/>
                  </a:lnTo>
                  <a:lnTo>
                    <a:pt x="3704196" y="889000"/>
                  </a:lnTo>
                  <a:lnTo>
                    <a:pt x="3681692" y="889000"/>
                  </a:lnTo>
                  <a:lnTo>
                    <a:pt x="3681692" y="1371600"/>
                  </a:lnTo>
                  <a:lnTo>
                    <a:pt x="3643782" y="1409700"/>
                  </a:lnTo>
                  <a:lnTo>
                    <a:pt x="3604107" y="1435100"/>
                  </a:lnTo>
                  <a:lnTo>
                    <a:pt x="3562820" y="1447800"/>
                  </a:lnTo>
                  <a:lnTo>
                    <a:pt x="3520021" y="1473200"/>
                  </a:lnTo>
                  <a:lnTo>
                    <a:pt x="3475825" y="1485900"/>
                  </a:lnTo>
                  <a:lnTo>
                    <a:pt x="3383724" y="1511300"/>
                  </a:lnTo>
                  <a:lnTo>
                    <a:pt x="3383724" y="939800"/>
                  </a:lnTo>
                  <a:lnTo>
                    <a:pt x="3366084" y="939800"/>
                  </a:lnTo>
                  <a:lnTo>
                    <a:pt x="3366084" y="812800"/>
                  </a:lnTo>
                  <a:lnTo>
                    <a:pt x="3346018" y="812800"/>
                  </a:lnTo>
                  <a:lnTo>
                    <a:pt x="3346018" y="939800"/>
                  </a:lnTo>
                  <a:lnTo>
                    <a:pt x="3283381" y="939800"/>
                  </a:lnTo>
                  <a:lnTo>
                    <a:pt x="3283381" y="812800"/>
                  </a:lnTo>
                  <a:lnTo>
                    <a:pt x="3262706" y="812800"/>
                  </a:lnTo>
                  <a:lnTo>
                    <a:pt x="3262706" y="939800"/>
                  </a:lnTo>
                  <a:lnTo>
                    <a:pt x="3200069" y="939800"/>
                  </a:lnTo>
                  <a:lnTo>
                    <a:pt x="3200069" y="812800"/>
                  </a:lnTo>
                  <a:lnTo>
                    <a:pt x="3179394" y="812800"/>
                  </a:lnTo>
                  <a:lnTo>
                    <a:pt x="3179394" y="965200"/>
                  </a:lnTo>
                  <a:lnTo>
                    <a:pt x="3361220" y="965200"/>
                  </a:lnTo>
                  <a:lnTo>
                    <a:pt x="3361220" y="1524000"/>
                  </a:lnTo>
                  <a:lnTo>
                    <a:pt x="3326790" y="1524000"/>
                  </a:lnTo>
                  <a:lnTo>
                    <a:pt x="3291903" y="1536700"/>
                  </a:lnTo>
                  <a:lnTo>
                    <a:pt x="3170059" y="1536700"/>
                  </a:lnTo>
                  <a:lnTo>
                    <a:pt x="3120225" y="1524000"/>
                  </a:lnTo>
                  <a:lnTo>
                    <a:pt x="3071355" y="1524000"/>
                  </a:lnTo>
                  <a:lnTo>
                    <a:pt x="2976981" y="1498600"/>
                  </a:lnTo>
                  <a:lnTo>
                    <a:pt x="2931706" y="1473200"/>
                  </a:lnTo>
                  <a:lnTo>
                    <a:pt x="2887853" y="1460500"/>
                  </a:lnTo>
                  <a:lnTo>
                    <a:pt x="2845549" y="1435100"/>
                  </a:lnTo>
                  <a:lnTo>
                    <a:pt x="2851988" y="1422400"/>
                  </a:lnTo>
                  <a:lnTo>
                    <a:pt x="3109468" y="914400"/>
                  </a:lnTo>
                  <a:lnTo>
                    <a:pt x="3122536" y="889000"/>
                  </a:lnTo>
                  <a:lnTo>
                    <a:pt x="3161766" y="812800"/>
                  </a:lnTo>
                  <a:lnTo>
                    <a:pt x="3139262" y="812800"/>
                  </a:lnTo>
                  <a:lnTo>
                    <a:pt x="3099130" y="889000"/>
                  </a:lnTo>
                  <a:lnTo>
                    <a:pt x="3060204" y="812800"/>
                  </a:lnTo>
                  <a:lnTo>
                    <a:pt x="3037713" y="812800"/>
                  </a:lnTo>
                  <a:lnTo>
                    <a:pt x="3087573" y="901700"/>
                  </a:lnTo>
                  <a:lnTo>
                    <a:pt x="2827909" y="1422400"/>
                  </a:lnTo>
                  <a:lnTo>
                    <a:pt x="2792476" y="1397000"/>
                  </a:lnTo>
                  <a:lnTo>
                    <a:pt x="2758351" y="1371600"/>
                  </a:lnTo>
                  <a:lnTo>
                    <a:pt x="2725712" y="1346200"/>
                  </a:lnTo>
                  <a:lnTo>
                    <a:pt x="2694736" y="1320800"/>
                  </a:lnTo>
                  <a:lnTo>
                    <a:pt x="2694736" y="1295400"/>
                  </a:lnTo>
                  <a:lnTo>
                    <a:pt x="2694736" y="965200"/>
                  </a:lnTo>
                  <a:lnTo>
                    <a:pt x="2745854" y="965200"/>
                  </a:lnTo>
                  <a:lnTo>
                    <a:pt x="2761627" y="952500"/>
                  </a:lnTo>
                  <a:lnTo>
                    <a:pt x="2771927" y="939800"/>
                  </a:lnTo>
                  <a:lnTo>
                    <a:pt x="2775610" y="914400"/>
                  </a:lnTo>
                  <a:lnTo>
                    <a:pt x="2771927" y="901700"/>
                  </a:lnTo>
                  <a:lnTo>
                    <a:pt x="2766771" y="889000"/>
                  </a:lnTo>
                  <a:lnTo>
                    <a:pt x="2761627" y="876300"/>
                  </a:lnTo>
                  <a:lnTo>
                    <a:pt x="2754934" y="876300"/>
                  </a:lnTo>
                  <a:lnTo>
                    <a:pt x="2754934" y="914400"/>
                  </a:lnTo>
                  <a:lnTo>
                    <a:pt x="2752839" y="927100"/>
                  </a:lnTo>
                  <a:lnTo>
                    <a:pt x="2746883" y="939800"/>
                  </a:lnTo>
                  <a:lnTo>
                    <a:pt x="2692908" y="939800"/>
                  </a:lnTo>
                  <a:lnTo>
                    <a:pt x="2692908" y="889000"/>
                  </a:lnTo>
                  <a:lnTo>
                    <a:pt x="2737485" y="889000"/>
                  </a:lnTo>
                  <a:lnTo>
                    <a:pt x="2746883" y="901700"/>
                  </a:lnTo>
                  <a:lnTo>
                    <a:pt x="2752839" y="901700"/>
                  </a:lnTo>
                  <a:lnTo>
                    <a:pt x="2754934" y="914400"/>
                  </a:lnTo>
                  <a:lnTo>
                    <a:pt x="2754934" y="876300"/>
                  </a:lnTo>
                  <a:lnTo>
                    <a:pt x="2745854" y="876300"/>
                  </a:lnTo>
                  <a:lnTo>
                    <a:pt x="2725750" y="863600"/>
                  </a:lnTo>
                  <a:lnTo>
                    <a:pt x="2693517" y="863600"/>
                  </a:lnTo>
                  <a:lnTo>
                    <a:pt x="2693517" y="825500"/>
                  </a:lnTo>
                  <a:lnTo>
                    <a:pt x="2764053" y="825500"/>
                  </a:lnTo>
                  <a:lnTo>
                    <a:pt x="2764053" y="812800"/>
                  </a:lnTo>
                  <a:lnTo>
                    <a:pt x="2672842" y="812800"/>
                  </a:lnTo>
                  <a:lnTo>
                    <a:pt x="2672842" y="1295400"/>
                  </a:lnTo>
                  <a:lnTo>
                    <a:pt x="2639568" y="1257300"/>
                  </a:lnTo>
                  <a:lnTo>
                    <a:pt x="2608846" y="1219200"/>
                  </a:lnTo>
                  <a:lnTo>
                    <a:pt x="2580805" y="1181100"/>
                  </a:lnTo>
                  <a:lnTo>
                    <a:pt x="2555557" y="1130300"/>
                  </a:lnTo>
                  <a:lnTo>
                    <a:pt x="2533256" y="1092200"/>
                  </a:lnTo>
                  <a:lnTo>
                    <a:pt x="2514015" y="1041400"/>
                  </a:lnTo>
                  <a:lnTo>
                    <a:pt x="2497988" y="990600"/>
                  </a:lnTo>
                  <a:lnTo>
                    <a:pt x="2485288" y="939800"/>
                  </a:lnTo>
                  <a:lnTo>
                    <a:pt x="2476055" y="889000"/>
                  </a:lnTo>
                  <a:lnTo>
                    <a:pt x="2470429" y="838200"/>
                  </a:lnTo>
                  <a:lnTo>
                    <a:pt x="2468511" y="774700"/>
                  </a:lnTo>
                  <a:lnTo>
                    <a:pt x="2470404" y="723900"/>
                  </a:lnTo>
                  <a:lnTo>
                    <a:pt x="2476004" y="673100"/>
                  </a:lnTo>
                  <a:lnTo>
                    <a:pt x="2485186" y="622300"/>
                  </a:lnTo>
                  <a:lnTo>
                    <a:pt x="2497810" y="571500"/>
                  </a:lnTo>
                  <a:lnTo>
                    <a:pt x="2513761" y="520700"/>
                  </a:lnTo>
                  <a:lnTo>
                    <a:pt x="2532913" y="469900"/>
                  </a:lnTo>
                  <a:lnTo>
                    <a:pt x="2555138" y="431800"/>
                  </a:lnTo>
                  <a:lnTo>
                    <a:pt x="2580297" y="381000"/>
                  </a:lnTo>
                  <a:lnTo>
                    <a:pt x="2608288" y="342900"/>
                  </a:lnTo>
                  <a:lnTo>
                    <a:pt x="2638983" y="304800"/>
                  </a:lnTo>
                  <a:lnTo>
                    <a:pt x="2672232" y="266700"/>
                  </a:lnTo>
                  <a:lnTo>
                    <a:pt x="2672232" y="749300"/>
                  </a:lnTo>
                  <a:lnTo>
                    <a:pt x="2745244" y="749300"/>
                  </a:lnTo>
                  <a:lnTo>
                    <a:pt x="2761018" y="736600"/>
                  </a:lnTo>
                  <a:lnTo>
                    <a:pt x="2771317" y="723900"/>
                  </a:lnTo>
                  <a:lnTo>
                    <a:pt x="2775000" y="711200"/>
                  </a:lnTo>
                  <a:lnTo>
                    <a:pt x="2771317" y="685800"/>
                  </a:lnTo>
                  <a:lnTo>
                    <a:pt x="2761018" y="673100"/>
                  </a:lnTo>
                  <a:lnTo>
                    <a:pt x="2754934" y="668210"/>
                  </a:lnTo>
                  <a:lnTo>
                    <a:pt x="2754934" y="711200"/>
                  </a:lnTo>
                  <a:lnTo>
                    <a:pt x="2752839" y="711200"/>
                  </a:lnTo>
                  <a:lnTo>
                    <a:pt x="2746883" y="723900"/>
                  </a:lnTo>
                  <a:lnTo>
                    <a:pt x="2737485" y="736600"/>
                  </a:lnTo>
                  <a:lnTo>
                    <a:pt x="2692908" y="736600"/>
                  </a:lnTo>
                  <a:lnTo>
                    <a:pt x="2692908" y="673100"/>
                  </a:lnTo>
                  <a:lnTo>
                    <a:pt x="2725140" y="673100"/>
                  </a:lnTo>
                  <a:lnTo>
                    <a:pt x="2737485" y="685800"/>
                  </a:lnTo>
                  <a:lnTo>
                    <a:pt x="2746883" y="685800"/>
                  </a:lnTo>
                  <a:lnTo>
                    <a:pt x="2752839" y="698500"/>
                  </a:lnTo>
                  <a:lnTo>
                    <a:pt x="2754934" y="711200"/>
                  </a:lnTo>
                  <a:lnTo>
                    <a:pt x="2754934" y="668210"/>
                  </a:lnTo>
                  <a:lnTo>
                    <a:pt x="2745244" y="660400"/>
                  </a:lnTo>
                  <a:lnTo>
                    <a:pt x="2692908" y="660400"/>
                  </a:lnTo>
                  <a:lnTo>
                    <a:pt x="2692908" y="622300"/>
                  </a:lnTo>
                  <a:lnTo>
                    <a:pt x="2763443" y="622300"/>
                  </a:lnTo>
                  <a:lnTo>
                    <a:pt x="2763443" y="596900"/>
                  </a:lnTo>
                  <a:lnTo>
                    <a:pt x="2694127" y="596900"/>
                  </a:lnTo>
                  <a:lnTo>
                    <a:pt x="2694127" y="266700"/>
                  </a:lnTo>
                  <a:lnTo>
                    <a:pt x="2694127" y="241300"/>
                  </a:lnTo>
                  <a:lnTo>
                    <a:pt x="2729204" y="215900"/>
                  </a:lnTo>
                  <a:lnTo>
                    <a:pt x="2766250" y="177800"/>
                  </a:lnTo>
                  <a:lnTo>
                    <a:pt x="2805150" y="152400"/>
                  </a:lnTo>
                  <a:lnTo>
                    <a:pt x="2845816" y="127000"/>
                  </a:lnTo>
                  <a:lnTo>
                    <a:pt x="2888119" y="101600"/>
                  </a:lnTo>
                  <a:lnTo>
                    <a:pt x="2931972" y="88900"/>
                  </a:lnTo>
                  <a:lnTo>
                    <a:pt x="2977248" y="63500"/>
                  </a:lnTo>
                  <a:lnTo>
                    <a:pt x="3071672" y="38100"/>
                  </a:lnTo>
                  <a:lnTo>
                    <a:pt x="3120606" y="38100"/>
                  </a:lnTo>
                  <a:lnTo>
                    <a:pt x="3170529" y="25400"/>
                  </a:lnTo>
                  <a:lnTo>
                    <a:pt x="3286429" y="25400"/>
                  </a:lnTo>
                  <a:lnTo>
                    <a:pt x="2917914" y="596900"/>
                  </a:lnTo>
                  <a:lnTo>
                    <a:pt x="2841891" y="711200"/>
                  </a:lnTo>
                  <a:lnTo>
                    <a:pt x="2841891" y="596900"/>
                  </a:lnTo>
                  <a:lnTo>
                    <a:pt x="2821216" y="596900"/>
                  </a:lnTo>
                  <a:lnTo>
                    <a:pt x="2821216" y="749300"/>
                  </a:lnTo>
                  <a:lnTo>
                    <a:pt x="2840075" y="749300"/>
                  </a:lnTo>
                  <a:lnTo>
                    <a:pt x="2865615" y="711200"/>
                  </a:lnTo>
                  <a:lnTo>
                    <a:pt x="2916694" y="635000"/>
                  </a:lnTo>
                  <a:lnTo>
                    <a:pt x="2916694" y="749300"/>
                  </a:lnTo>
                  <a:lnTo>
                    <a:pt x="2937370" y="749300"/>
                  </a:lnTo>
                  <a:lnTo>
                    <a:pt x="2937370" y="635000"/>
                  </a:lnTo>
                  <a:lnTo>
                    <a:pt x="2937370" y="609600"/>
                  </a:lnTo>
                  <a:lnTo>
                    <a:pt x="3311360" y="38100"/>
                  </a:lnTo>
                  <a:lnTo>
                    <a:pt x="3368116" y="38100"/>
                  </a:lnTo>
                  <a:lnTo>
                    <a:pt x="3423399" y="50800"/>
                  </a:lnTo>
                  <a:lnTo>
                    <a:pt x="3477082" y="76200"/>
                  </a:lnTo>
                  <a:lnTo>
                    <a:pt x="3529063" y="88900"/>
                  </a:lnTo>
                  <a:lnTo>
                    <a:pt x="3529063" y="749300"/>
                  </a:lnTo>
                  <a:lnTo>
                    <a:pt x="3600437" y="749300"/>
                  </a:lnTo>
                  <a:lnTo>
                    <a:pt x="3617239" y="736600"/>
                  </a:lnTo>
                  <a:lnTo>
                    <a:pt x="3627653" y="723900"/>
                  </a:lnTo>
                  <a:lnTo>
                    <a:pt x="3631222" y="711200"/>
                  </a:lnTo>
                  <a:lnTo>
                    <a:pt x="3629977" y="698500"/>
                  </a:lnTo>
                  <a:lnTo>
                    <a:pt x="3626205" y="685800"/>
                  </a:lnTo>
                  <a:lnTo>
                    <a:pt x="3619931" y="673100"/>
                  </a:lnTo>
                  <a:lnTo>
                    <a:pt x="3611156" y="673100"/>
                  </a:lnTo>
                  <a:lnTo>
                    <a:pt x="3616744" y="660400"/>
                  </a:lnTo>
                  <a:lnTo>
                    <a:pt x="3620732" y="660400"/>
                  </a:lnTo>
                  <a:lnTo>
                    <a:pt x="3623132" y="647700"/>
                  </a:lnTo>
                  <a:lnTo>
                    <a:pt x="3623932" y="635000"/>
                  </a:lnTo>
                  <a:lnTo>
                    <a:pt x="3620566" y="622300"/>
                  </a:lnTo>
                  <a:lnTo>
                    <a:pt x="3610699" y="609600"/>
                  </a:lnTo>
                  <a:lnTo>
                    <a:pt x="3610546" y="609485"/>
                  </a:lnTo>
                  <a:lnTo>
                    <a:pt x="3610546" y="711200"/>
                  </a:lnTo>
                  <a:lnTo>
                    <a:pt x="3609517" y="723900"/>
                  </a:lnTo>
                  <a:lnTo>
                    <a:pt x="3604996" y="723900"/>
                  </a:lnTo>
                  <a:lnTo>
                    <a:pt x="3594900" y="736600"/>
                  </a:lnTo>
                  <a:lnTo>
                    <a:pt x="3549129" y="736600"/>
                  </a:lnTo>
                  <a:lnTo>
                    <a:pt x="3549129" y="685800"/>
                  </a:lnTo>
                  <a:lnTo>
                    <a:pt x="3596436" y="685800"/>
                  </a:lnTo>
                  <a:lnTo>
                    <a:pt x="3606368" y="698500"/>
                  </a:lnTo>
                  <a:lnTo>
                    <a:pt x="3610025" y="698500"/>
                  </a:lnTo>
                  <a:lnTo>
                    <a:pt x="3610546" y="711200"/>
                  </a:lnTo>
                  <a:lnTo>
                    <a:pt x="3610546" y="609485"/>
                  </a:lnTo>
                  <a:lnTo>
                    <a:pt x="3603256" y="603707"/>
                  </a:lnTo>
                  <a:lnTo>
                    <a:pt x="3603256" y="635000"/>
                  </a:lnTo>
                  <a:lnTo>
                    <a:pt x="3602342" y="647700"/>
                  </a:lnTo>
                  <a:lnTo>
                    <a:pt x="3598227" y="660400"/>
                  </a:lnTo>
                  <a:lnTo>
                    <a:pt x="3549129" y="660400"/>
                  </a:lnTo>
                  <a:lnTo>
                    <a:pt x="3549129" y="622300"/>
                  </a:lnTo>
                  <a:lnTo>
                    <a:pt x="3598227" y="622300"/>
                  </a:lnTo>
                  <a:lnTo>
                    <a:pt x="3602342" y="635000"/>
                  </a:lnTo>
                  <a:lnTo>
                    <a:pt x="3603256" y="635000"/>
                  </a:lnTo>
                  <a:lnTo>
                    <a:pt x="3603256" y="603707"/>
                  </a:lnTo>
                  <a:lnTo>
                    <a:pt x="3594684" y="596900"/>
                  </a:lnTo>
                  <a:lnTo>
                    <a:pt x="3550958" y="596900"/>
                  </a:lnTo>
                  <a:lnTo>
                    <a:pt x="3550958" y="101600"/>
                  </a:lnTo>
                  <a:lnTo>
                    <a:pt x="3594443" y="127000"/>
                  </a:lnTo>
                  <a:lnTo>
                    <a:pt x="3636213" y="152400"/>
                  </a:lnTo>
                  <a:lnTo>
                    <a:pt x="3676116" y="177800"/>
                  </a:lnTo>
                  <a:lnTo>
                    <a:pt x="3714064" y="215900"/>
                  </a:lnTo>
                  <a:lnTo>
                    <a:pt x="3749929" y="241300"/>
                  </a:lnTo>
                  <a:lnTo>
                    <a:pt x="3783584" y="279400"/>
                  </a:lnTo>
                  <a:lnTo>
                    <a:pt x="3814940" y="317500"/>
                  </a:lnTo>
                  <a:lnTo>
                    <a:pt x="3843858" y="355600"/>
                  </a:lnTo>
                  <a:lnTo>
                    <a:pt x="3870223" y="393700"/>
                  </a:lnTo>
                  <a:lnTo>
                    <a:pt x="3893921" y="444500"/>
                  </a:lnTo>
                  <a:lnTo>
                    <a:pt x="3914838" y="482600"/>
                  </a:lnTo>
                  <a:lnTo>
                    <a:pt x="3932859" y="533400"/>
                  </a:lnTo>
                  <a:lnTo>
                    <a:pt x="3947871" y="584200"/>
                  </a:lnTo>
                  <a:lnTo>
                    <a:pt x="3959745" y="622300"/>
                  </a:lnTo>
                  <a:lnTo>
                    <a:pt x="3968369" y="673100"/>
                  </a:lnTo>
                  <a:lnTo>
                    <a:pt x="3973626" y="723900"/>
                  </a:lnTo>
                  <a:lnTo>
                    <a:pt x="3975417" y="774700"/>
                  </a:lnTo>
                  <a:lnTo>
                    <a:pt x="3975417" y="597319"/>
                  </a:lnTo>
                  <a:lnTo>
                    <a:pt x="3975316" y="596900"/>
                  </a:lnTo>
                  <a:lnTo>
                    <a:pt x="3963276" y="546100"/>
                  </a:lnTo>
                  <a:lnTo>
                    <a:pt x="3948785" y="508000"/>
                  </a:lnTo>
                  <a:lnTo>
                    <a:pt x="3931932" y="469900"/>
                  </a:lnTo>
                  <a:lnTo>
                    <a:pt x="3912781" y="431800"/>
                  </a:lnTo>
                  <a:lnTo>
                    <a:pt x="3891432" y="393700"/>
                  </a:lnTo>
                  <a:lnTo>
                    <a:pt x="3867950" y="355600"/>
                  </a:lnTo>
                  <a:lnTo>
                    <a:pt x="3842410" y="317500"/>
                  </a:lnTo>
                  <a:lnTo>
                    <a:pt x="3814927" y="279400"/>
                  </a:lnTo>
                  <a:lnTo>
                    <a:pt x="3785539" y="241300"/>
                  </a:lnTo>
                  <a:lnTo>
                    <a:pt x="3754361" y="215900"/>
                  </a:lnTo>
                  <a:lnTo>
                    <a:pt x="3721468" y="190500"/>
                  </a:lnTo>
                  <a:lnTo>
                    <a:pt x="3686924" y="165100"/>
                  </a:lnTo>
                  <a:lnTo>
                    <a:pt x="3650831" y="139700"/>
                  </a:lnTo>
                  <a:lnTo>
                    <a:pt x="3613251" y="114300"/>
                  </a:lnTo>
                  <a:lnTo>
                    <a:pt x="3593757" y="101600"/>
                  </a:lnTo>
                  <a:lnTo>
                    <a:pt x="3574275" y="88900"/>
                  </a:lnTo>
                  <a:lnTo>
                    <a:pt x="3533991" y="63500"/>
                  </a:lnTo>
                  <a:lnTo>
                    <a:pt x="3449790" y="38100"/>
                  </a:lnTo>
                  <a:lnTo>
                    <a:pt x="3406038" y="25400"/>
                  </a:lnTo>
                  <a:lnTo>
                    <a:pt x="3361309" y="12700"/>
                  </a:lnTo>
                  <a:lnTo>
                    <a:pt x="3315665" y="12700"/>
                  </a:lnTo>
                  <a:lnTo>
                    <a:pt x="3269183" y="0"/>
                  </a:lnTo>
                  <a:lnTo>
                    <a:pt x="3174682" y="0"/>
                  </a:lnTo>
                  <a:lnTo>
                    <a:pt x="3128149" y="12700"/>
                  </a:lnTo>
                  <a:lnTo>
                    <a:pt x="3082442" y="12700"/>
                  </a:lnTo>
                  <a:lnTo>
                    <a:pt x="2993860" y="38100"/>
                  </a:lnTo>
                  <a:lnTo>
                    <a:pt x="2909582" y="63500"/>
                  </a:lnTo>
                  <a:lnTo>
                    <a:pt x="2869260" y="88900"/>
                  </a:lnTo>
                  <a:lnTo>
                    <a:pt x="2830245" y="114300"/>
                  </a:lnTo>
                  <a:lnTo>
                    <a:pt x="2792641" y="139700"/>
                  </a:lnTo>
                  <a:lnTo>
                    <a:pt x="2756522" y="165100"/>
                  </a:lnTo>
                  <a:lnTo>
                    <a:pt x="2721965" y="190500"/>
                  </a:lnTo>
                  <a:lnTo>
                    <a:pt x="2689034" y="215900"/>
                  </a:lnTo>
                  <a:lnTo>
                    <a:pt x="2657843" y="241300"/>
                  </a:lnTo>
                  <a:lnTo>
                    <a:pt x="2628455" y="279400"/>
                  </a:lnTo>
                  <a:lnTo>
                    <a:pt x="2600947" y="317500"/>
                  </a:lnTo>
                  <a:lnTo>
                    <a:pt x="2575407" y="355600"/>
                  </a:lnTo>
                  <a:lnTo>
                    <a:pt x="2551912" y="393700"/>
                  </a:lnTo>
                  <a:lnTo>
                    <a:pt x="2530551" y="431800"/>
                  </a:lnTo>
                  <a:lnTo>
                    <a:pt x="2511399" y="469900"/>
                  </a:lnTo>
                  <a:lnTo>
                    <a:pt x="2494546" y="508000"/>
                  </a:lnTo>
                  <a:lnTo>
                    <a:pt x="2480056" y="546100"/>
                  </a:lnTo>
                  <a:lnTo>
                    <a:pt x="2468016" y="596900"/>
                  </a:lnTo>
                  <a:lnTo>
                    <a:pt x="2458516" y="635000"/>
                  </a:lnTo>
                  <a:lnTo>
                    <a:pt x="2451620" y="685800"/>
                  </a:lnTo>
                  <a:lnTo>
                    <a:pt x="2447429" y="736600"/>
                  </a:lnTo>
                  <a:lnTo>
                    <a:pt x="2446020" y="774700"/>
                  </a:lnTo>
                  <a:lnTo>
                    <a:pt x="2447429" y="825500"/>
                  </a:lnTo>
                  <a:lnTo>
                    <a:pt x="2451620" y="876300"/>
                  </a:lnTo>
                  <a:lnTo>
                    <a:pt x="2458516" y="914400"/>
                  </a:lnTo>
                  <a:lnTo>
                    <a:pt x="2468016" y="965200"/>
                  </a:lnTo>
                  <a:lnTo>
                    <a:pt x="2480056" y="1003300"/>
                  </a:lnTo>
                  <a:lnTo>
                    <a:pt x="2494546" y="1054100"/>
                  </a:lnTo>
                  <a:lnTo>
                    <a:pt x="2511399" y="1092200"/>
                  </a:lnTo>
                  <a:lnTo>
                    <a:pt x="2530551" y="1130300"/>
                  </a:lnTo>
                  <a:lnTo>
                    <a:pt x="2551912" y="1168400"/>
                  </a:lnTo>
                  <a:lnTo>
                    <a:pt x="2575407" y="1206500"/>
                  </a:lnTo>
                  <a:lnTo>
                    <a:pt x="2600947" y="1244600"/>
                  </a:lnTo>
                  <a:lnTo>
                    <a:pt x="2628455" y="1282700"/>
                  </a:lnTo>
                  <a:lnTo>
                    <a:pt x="2657843" y="1308100"/>
                  </a:lnTo>
                  <a:lnTo>
                    <a:pt x="2689034" y="1346200"/>
                  </a:lnTo>
                  <a:lnTo>
                    <a:pt x="2721965" y="1371600"/>
                  </a:lnTo>
                  <a:lnTo>
                    <a:pt x="2756522" y="1397000"/>
                  </a:lnTo>
                  <a:lnTo>
                    <a:pt x="2792641" y="1422400"/>
                  </a:lnTo>
                  <a:lnTo>
                    <a:pt x="2830245" y="1447800"/>
                  </a:lnTo>
                  <a:lnTo>
                    <a:pt x="2869260" y="1473200"/>
                  </a:lnTo>
                  <a:lnTo>
                    <a:pt x="2909582" y="1485900"/>
                  </a:lnTo>
                  <a:lnTo>
                    <a:pt x="2951137" y="1511300"/>
                  </a:lnTo>
                  <a:lnTo>
                    <a:pt x="2993860" y="1524000"/>
                  </a:lnTo>
                  <a:lnTo>
                    <a:pt x="3082442" y="1549400"/>
                  </a:lnTo>
                  <a:lnTo>
                    <a:pt x="3361461" y="1549400"/>
                  </a:lnTo>
                  <a:lnTo>
                    <a:pt x="3406241" y="1536700"/>
                  </a:lnTo>
                  <a:lnTo>
                    <a:pt x="3492716" y="1511300"/>
                  </a:lnTo>
                  <a:lnTo>
                    <a:pt x="3534245" y="1485900"/>
                  </a:lnTo>
                  <a:lnTo>
                    <a:pt x="3574542" y="1473200"/>
                  </a:lnTo>
                  <a:lnTo>
                    <a:pt x="3613518" y="1447800"/>
                  </a:lnTo>
                  <a:lnTo>
                    <a:pt x="3651097" y="1422400"/>
                  </a:lnTo>
                  <a:lnTo>
                    <a:pt x="3687191" y="1397000"/>
                  </a:lnTo>
                  <a:lnTo>
                    <a:pt x="3721722" y="1371600"/>
                  </a:lnTo>
                  <a:lnTo>
                    <a:pt x="3738156" y="1358900"/>
                  </a:lnTo>
                  <a:lnTo>
                    <a:pt x="3754602" y="1346200"/>
                  </a:lnTo>
                  <a:lnTo>
                    <a:pt x="3785768" y="1308100"/>
                  </a:lnTo>
                  <a:lnTo>
                    <a:pt x="3815118" y="1282700"/>
                  </a:lnTo>
                  <a:lnTo>
                    <a:pt x="3842601" y="1244600"/>
                  </a:lnTo>
                  <a:lnTo>
                    <a:pt x="3868102" y="1206500"/>
                  </a:lnTo>
                  <a:lnTo>
                    <a:pt x="3891559" y="1168400"/>
                  </a:lnTo>
                  <a:lnTo>
                    <a:pt x="3912895" y="1130300"/>
                  </a:lnTo>
                  <a:lnTo>
                    <a:pt x="3932021" y="1092200"/>
                  </a:lnTo>
                  <a:lnTo>
                    <a:pt x="3948861" y="1054100"/>
                  </a:lnTo>
                  <a:lnTo>
                    <a:pt x="3963327" y="1003300"/>
                  </a:lnTo>
                  <a:lnTo>
                    <a:pt x="3975341" y="965200"/>
                  </a:lnTo>
                  <a:lnTo>
                    <a:pt x="3984828" y="914400"/>
                  </a:lnTo>
                  <a:lnTo>
                    <a:pt x="3991711" y="876300"/>
                  </a:lnTo>
                  <a:lnTo>
                    <a:pt x="3995890" y="825500"/>
                  </a:lnTo>
                  <a:lnTo>
                    <a:pt x="3997312" y="774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42427" y="1022556"/>
              <a:ext cx="420336" cy="1717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85089" y="1022992"/>
              <a:ext cx="145540" cy="1717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62642" y="1283141"/>
              <a:ext cx="1854621" cy="4319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264303" y="1805667"/>
              <a:ext cx="1483995" cy="199390"/>
            </a:xfrm>
            <a:custGeom>
              <a:avLst/>
              <a:gdLst/>
              <a:ahLst/>
              <a:cxnLst/>
              <a:rect l="l" t="t" r="r" b="b"/>
              <a:pathLst>
                <a:path w="1483995" h="199389">
                  <a:moveTo>
                    <a:pt x="161417" y="83261"/>
                  </a:moveTo>
                  <a:lnTo>
                    <a:pt x="157353" y="59956"/>
                  </a:lnTo>
                  <a:lnTo>
                    <a:pt x="144678" y="42367"/>
                  </a:lnTo>
                  <a:lnTo>
                    <a:pt x="141236" y="40563"/>
                  </a:lnTo>
                  <a:lnTo>
                    <a:pt x="141236" y="83261"/>
                  </a:lnTo>
                  <a:lnTo>
                    <a:pt x="138709" y="101523"/>
                  </a:lnTo>
                  <a:lnTo>
                    <a:pt x="130289" y="115951"/>
                  </a:lnTo>
                  <a:lnTo>
                    <a:pt x="114795" y="125945"/>
                  </a:lnTo>
                  <a:lnTo>
                    <a:pt x="91008" y="130924"/>
                  </a:lnTo>
                  <a:lnTo>
                    <a:pt x="91008" y="36042"/>
                  </a:lnTo>
                  <a:lnTo>
                    <a:pt x="114985" y="40944"/>
                  </a:lnTo>
                  <a:lnTo>
                    <a:pt x="130454" y="50800"/>
                  </a:lnTo>
                  <a:lnTo>
                    <a:pt x="138772" y="65074"/>
                  </a:lnTo>
                  <a:lnTo>
                    <a:pt x="141236" y="83261"/>
                  </a:lnTo>
                  <a:lnTo>
                    <a:pt x="141236" y="40563"/>
                  </a:lnTo>
                  <a:lnTo>
                    <a:pt x="132689" y="36042"/>
                  </a:lnTo>
                  <a:lnTo>
                    <a:pt x="122656" y="30746"/>
                  </a:lnTo>
                  <a:lnTo>
                    <a:pt x="90576" y="25311"/>
                  </a:lnTo>
                  <a:lnTo>
                    <a:pt x="90576" y="14579"/>
                  </a:lnTo>
                  <a:lnTo>
                    <a:pt x="112483" y="8991"/>
                  </a:lnTo>
                  <a:lnTo>
                    <a:pt x="113334" y="6413"/>
                  </a:lnTo>
                  <a:lnTo>
                    <a:pt x="113334" y="3416"/>
                  </a:lnTo>
                  <a:lnTo>
                    <a:pt x="112483" y="838"/>
                  </a:lnTo>
                  <a:lnTo>
                    <a:pt x="49364" y="838"/>
                  </a:lnTo>
                  <a:lnTo>
                    <a:pt x="48514" y="3416"/>
                  </a:lnTo>
                  <a:lnTo>
                    <a:pt x="48514" y="6413"/>
                  </a:lnTo>
                  <a:lnTo>
                    <a:pt x="49364" y="8991"/>
                  </a:lnTo>
                  <a:lnTo>
                    <a:pt x="71259" y="14579"/>
                  </a:lnTo>
                  <a:lnTo>
                    <a:pt x="71259" y="36042"/>
                  </a:lnTo>
                  <a:lnTo>
                    <a:pt x="71259" y="131356"/>
                  </a:lnTo>
                  <a:lnTo>
                    <a:pt x="47764" y="126009"/>
                  </a:lnTo>
                  <a:lnTo>
                    <a:pt x="32092" y="115684"/>
                  </a:lnTo>
                  <a:lnTo>
                    <a:pt x="23329" y="101168"/>
                  </a:lnTo>
                  <a:lnTo>
                    <a:pt x="20599" y="83261"/>
                  </a:lnTo>
                  <a:lnTo>
                    <a:pt x="23329" y="65201"/>
                  </a:lnTo>
                  <a:lnTo>
                    <a:pt x="32092" y="50800"/>
                  </a:lnTo>
                  <a:lnTo>
                    <a:pt x="47764" y="40817"/>
                  </a:lnTo>
                  <a:lnTo>
                    <a:pt x="71259" y="36042"/>
                  </a:lnTo>
                  <a:lnTo>
                    <a:pt x="71259" y="14579"/>
                  </a:lnTo>
                  <a:lnTo>
                    <a:pt x="70827" y="25311"/>
                  </a:lnTo>
                  <a:lnTo>
                    <a:pt x="39662" y="30137"/>
                  </a:lnTo>
                  <a:lnTo>
                    <a:pt x="17538" y="41402"/>
                  </a:lnTo>
                  <a:lnTo>
                    <a:pt x="4356" y="59118"/>
                  </a:lnTo>
                  <a:lnTo>
                    <a:pt x="0" y="83261"/>
                  </a:lnTo>
                  <a:lnTo>
                    <a:pt x="4356" y="107492"/>
                  </a:lnTo>
                  <a:lnTo>
                    <a:pt x="17538" y="125399"/>
                  </a:lnTo>
                  <a:lnTo>
                    <a:pt x="39662" y="136944"/>
                  </a:lnTo>
                  <a:lnTo>
                    <a:pt x="70827" y="142087"/>
                  </a:lnTo>
                  <a:lnTo>
                    <a:pt x="70827" y="152819"/>
                  </a:lnTo>
                  <a:lnTo>
                    <a:pt x="48933" y="158826"/>
                  </a:lnTo>
                  <a:lnTo>
                    <a:pt x="48082" y="161404"/>
                  </a:lnTo>
                  <a:lnTo>
                    <a:pt x="48082" y="164414"/>
                  </a:lnTo>
                  <a:lnTo>
                    <a:pt x="48933" y="166979"/>
                  </a:lnTo>
                  <a:lnTo>
                    <a:pt x="112483" y="166979"/>
                  </a:lnTo>
                  <a:lnTo>
                    <a:pt x="113334" y="164414"/>
                  </a:lnTo>
                  <a:lnTo>
                    <a:pt x="113334" y="161404"/>
                  </a:lnTo>
                  <a:lnTo>
                    <a:pt x="112483" y="158826"/>
                  </a:lnTo>
                  <a:lnTo>
                    <a:pt x="90576" y="152819"/>
                  </a:lnTo>
                  <a:lnTo>
                    <a:pt x="90576" y="142087"/>
                  </a:lnTo>
                  <a:lnTo>
                    <a:pt x="122656" y="136994"/>
                  </a:lnTo>
                  <a:lnTo>
                    <a:pt x="133527" y="131356"/>
                  </a:lnTo>
                  <a:lnTo>
                    <a:pt x="134353" y="130924"/>
                  </a:lnTo>
                  <a:lnTo>
                    <a:pt x="144678" y="125552"/>
                  </a:lnTo>
                  <a:lnTo>
                    <a:pt x="157353" y="107670"/>
                  </a:lnTo>
                  <a:lnTo>
                    <a:pt x="161417" y="83261"/>
                  </a:lnTo>
                  <a:close/>
                </a:path>
                <a:path w="1483995" h="199389">
                  <a:moveTo>
                    <a:pt x="308229" y="130937"/>
                  </a:moveTo>
                  <a:lnTo>
                    <a:pt x="304800" y="130073"/>
                  </a:lnTo>
                  <a:lnTo>
                    <a:pt x="301358" y="130073"/>
                  </a:lnTo>
                  <a:lnTo>
                    <a:pt x="297929" y="130937"/>
                  </a:lnTo>
                  <a:lnTo>
                    <a:pt x="289775" y="153682"/>
                  </a:lnTo>
                  <a:lnTo>
                    <a:pt x="223227" y="153682"/>
                  </a:lnTo>
                  <a:lnTo>
                    <a:pt x="223227" y="86715"/>
                  </a:lnTo>
                  <a:lnTo>
                    <a:pt x="268732" y="86715"/>
                  </a:lnTo>
                  <a:lnTo>
                    <a:pt x="274739" y="106032"/>
                  </a:lnTo>
                  <a:lnTo>
                    <a:pt x="277317" y="106883"/>
                  </a:lnTo>
                  <a:lnTo>
                    <a:pt x="279895" y="106883"/>
                  </a:lnTo>
                  <a:lnTo>
                    <a:pt x="282473" y="106032"/>
                  </a:lnTo>
                  <a:lnTo>
                    <a:pt x="282473" y="58369"/>
                  </a:lnTo>
                  <a:lnTo>
                    <a:pt x="279895" y="57950"/>
                  </a:lnTo>
                  <a:lnTo>
                    <a:pt x="277317" y="57950"/>
                  </a:lnTo>
                  <a:lnTo>
                    <a:pt x="274739" y="58369"/>
                  </a:lnTo>
                  <a:lnTo>
                    <a:pt x="268732" y="72542"/>
                  </a:lnTo>
                  <a:lnTo>
                    <a:pt x="223227" y="72542"/>
                  </a:lnTo>
                  <a:lnTo>
                    <a:pt x="223227" y="14579"/>
                  </a:lnTo>
                  <a:lnTo>
                    <a:pt x="285470" y="14579"/>
                  </a:lnTo>
                  <a:lnTo>
                    <a:pt x="293204" y="36474"/>
                  </a:lnTo>
                  <a:lnTo>
                    <a:pt x="296633" y="37338"/>
                  </a:lnTo>
                  <a:lnTo>
                    <a:pt x="300075" y="37338"/>
                  </a:lnTo>
                  <a:lnTo>
                    <a:pt x="303504" y="36474"/>
                  </a:lnTo>
                  <a:lnTo>
                    <a:pt x="303504" y="850"/>
                  </a:lnTo>
                  <a:lnTo>
                    <a:pt x="181152" y="850"/>
                  </a:lnTo>
                  <a:lnTo>
                    <a:pt x="180289" y="3416"/>
                  </a:lnTo>
                  <a:lnTo>
                    <a:pt x="180289" y="6426"/>
                  </a:lnTo>
                  <a:lnTo>
                    <a:pt x="181152" y="9004"/>
                  </a:lnTo>
                  <a:lnTo>
                    <a:pt x="203047" y="14579"/>
                  </a:lnTo>
                  <a:lnTo>
                    <a:pt x="202615" y="153682"/>
                  </a:lnTo>
                  <a:lnTo>
                    <a:pt x="180721" y="159689"/>
                  </a:lnTo>
                  <a:lnTo>
                    <a:pt x="179857" y="162267"/>
                  </a:lnTo>
                  <a:lnTo>
                    <a:pt x="179857" y="165277"/>
                  </a:lnTo>
                  <a:lnTo>
                    <a:pt x="180721" y="167855"/>
                  </a:lnTo>
                  <a:lnTo>
                    <a:pt x="308229" y="167855"/>
                  </a:lnTo>
                  <a:lnTo>
                    <a:pt x="308229" y="130937"/>
                  </a:lnTo>
                  <a:close/>
                </a:path>
                <a:path w="1483995" h="199389">
                  <a:moveTo>
                    <a:pt x="475284" y="2997"/>
                  </a:moveTo>
                  <a:lnTo>
                    <a:pt x="474421" y="419"/>
                  </a:lnTo>
                  <a:lnTo>
                    <a:pt x="434073" y="419"/>
                  </a:lnTo>
                  <a:lnTo>
                    <a:pt x="434073" y="14592"/>
                  </a:lnTo>
                  <a:lnTo>
                    <a:pt x="434073" y="152831"/>
                  </a:lnTo>
                  <a:lnTo>
                    <a:pt x="355079" y="152831"/>
                  </a:lnTo>
                  <a:lnTo>
                    <a:pt x="355079" y="151968"/>
                  </a:lnTo>
                  <a:lnTo>
                    <a:pt x="368515" y="125247"/>
                  </a:lnTo>
                  <a:lnTo>
                    <a:pt x="376910" y="95681"/>
                  </a:lnTo>
                  <a:lnTo>
                    <a:pt x="381698" y="59905"/>
                  </a:lnTo>
                  <a:lnTo>
                    <a:pt x="384263" y="14592"/>
                  </a:lnTo>
                  <a:lnTo>
                    <a:pt x="434073" y="14592"/>
                  </a:lnTo>
                  <a:lnTo>
                    <a:pt x="434073" y="419"/>
                  </a:lnTo>
                  <a:lnTo>
                    <a:pt x="346913" y="419"/>
                  </a:lnTo>
                  <a:lnTo>
                    <a:pt x="346062" y="2997"/>
                  </a:lnTo>
                  <a:lnTo>
                    <a:pt x="346062" y="6007"/>
                  </a:lnTo>
                  <a:lnTo>
                    <a:pt x="346913" y="8572"/>
                  </a:lnTo>
                  <a:lnTo>
                    <a:pt x="368808" y="14592"/>
                  </a:lnTo>
                  <a:lnTo>
                    <a:pt x="367588" y="47472"/>
                  </a:lnTo>
                  <a:lnTo>
                    <a:pt x="363181" y="84836"/>
                  </a:lnTo>
                  <a:lnTo>
                    <a:pt x="353542" y="121627"/>
                  </a:lnTo>
                  <a:lnTo>
                    <a:pt x="336613" y="152831"/>
                  </a:lnTo>
                  <a:lnTo>
                    <a:pt x="322021" y="152831"/>
                  </a:lnTo>
                  <a:lnTo>
                    <a:pt x="322021" y="198335"/>
                  </a:lnTo>
                  <a:lnTo>
                    <a:pt x="325450" y="199199"/>
                  </a:lnTo>
                  <a:lnTo>
                    <a:pt x="328460" y="199199"/>
                  </a:lnTo>
                  <a:lnTo>
                    <a:pt x="331889" y="198335"/>
                  </a:lnTo>
                  <a:lnTo>
                    <a:pt x="343484" y="166992"/>
                  </a:lnTo>
                  <a:lnTo>
                    <a:pt x="452526" y="166992"/>
                  </a:lnTo>
                  <a:lnTo>
                    <a:pt x="464985" y="198335"/>
                  </a:lnTo>
                  <a:lnTo>
                    <a:pt x="467982" y="199199"/>
                  </a:lnTo>
                  <a:lnTo>
                    <a:pt x="471424" y="199199"/>
                  </a:lnTo>
                  <a:lnTo>
                    <a:pt x="474421" y="198335"/>
                  </a:lnTo>
                  <a:lnTo>
                    <a:pt x="474421" y="166992"/>
                  </a:lnTo>
                  <a:lnTo>
                    <a:pt x="474421" y="152831"/>
                  </a:lnTo>
                  <a:lnTo>
                    <a:pt x="453821" y="152831"/>
                  </a:lnTo>
                  <a:lnTo>
                    <a:pt x="453821" y="14592"/>
                  </a:lnTo>
                  <a:lnTo>
                    <a:pt x="474421" y="8572"/>
                  </a:lnTo>
                  <a:lnTo>
                    <a:pt x="475284" y="6007"/>
                  </a:lnTo>
                  <a:lnTo>
                    <a:pt x="475284" y="2997"/>
                  </a:lnTo>
                  <a:close/>
                </a:path>
                <a:path w="1483995" h="199389">
                  <a:moveTo>
                    <a:pt x="622503" y="130937"/>
                  </a:moveTo>
                  <a:lnTo>
                    <a:pt x="619061" y="130073"/>
                  </a:lnTo>
                  <a:lnTo>
                    <a:pt x="615632" y="130073"/>
                  </a:lnTo>
                  <a:lnTo>
                    <a:pt x="612190" y="130937"/>
                  </a:lnTo>
                  <a:lnTo>
                    <a:pt x="604037" y="153682"/>
                  </a:lnTo>
                  <a:lnTo>
                    <a:pt x="537057" y="153682"/>
                  </a:lnTo>
                  <a:lnTo>
                    <a:pt x="537057" y="86715"/>
                  </a:lnTo>
                  <a:lnTo>
                    <a:pt x="582574" y="86715"/>
                  </a:lnTo>
                  <a:lnTo>
                    <a:pt x="588581" y="106032"/>
                  </a:lnTo>
                  <a:lnTo>
                    <a:pt x="591159" y="106883"/>
                  </a:lnTo>
                  <a:lnTo>
                    <a:pt x="593737" y="106883"/>
                  </a:lnTo>
                  <a:lnTo>
                    <a:pt x="596315" y="106032"/>
                  </a:lnTo>
                  <a:lnTo>
                    <a:pt x="596315" y="58369"/>
                  </a:lnTo>
                  <a:lnTo>
                    <a:pt x="593737" y="57950"/>
                  </a:lnTo>
                  <a:lnTo>
                    <a:pt x="591159" y="57950"/>
                  </a:lnTo>
                  <a:lnTo>
                    <a:pt x="588581" y="58369"/>
                  </a:lnTo>
                  <a:lnTo>
                    <a:pt x="582574" y="72542"/>
                  </a:lnTo>
                  <a:lnTo>
                    <a:pt x="537057" y="72542"/>
                  </a:lnTo>
                  <a:lnTo>
                    <a:pt x="537057" y="14579"/>
                  </a:lnTo>
                  <a:lnTo>
                    <a:pt x="599313" y="14579"/>
                  </a:lnTo>
                  <a:lnTo>
                    <a:pt x="607047" y="36474"/>
                  </a:lnTo>
                  <a:lnTo>
                    <a:pt x="610476" y="37338"/>
                  </a:lnTo>
                  <a:lnTo>
                    <a:pt x="613918" y="37338"/>
                  </a:lnTo>
                  <a:lnTo>
                    <a:pt x="617347" y="36474"/>
                  </a:lnTo>
                  <a:lnTo>
                    <a:pt x="617347" y="850"/>
                  </a:lnTo>
                  <a:lnTo>
                    <a:pt x="494995" y="850"/>
                  </a:lnTo>
                  <a:lnTo>
                    <a:pt x="494131" y="3416"/>
                  </a:lnTo>
                  <a:lnTo>
                    <a:pt x="494131" y="6426"/>
                  </a:lnTo>
                  <a:lnTo>
                    <a:pt x="494995" y="9004"/>
                  </a:lnTo>
                  <a:lnTo>
                    <a:pt x="516890" y="14579"/>
                  </a:lnTo>
                  <a:lnTo>
                    <a:pt x="517740" y="153682"/>
                  </a:lnTo>
                  <a:lnTo>
                    <a:pt x="495846" y="159689"/>
                  </a:lnTo>
                  <a:lnTo>
                    <a:pt x="494995" y="162267"/>
                  </a:lnTo>
                  <a:lnTo>
                    <a:pt x="494995" y="165277"/>
                  </a:lnTo>
                  <a:lnTo>
                    <a:pt x="495846" y="167855"/>
                  </a:lnTo>
                  <a:lnTo>
                    <a:pt x="622503" y="167855"/>
                  </a:lnTo>
                  <a:lnTo>
                    <a:pt x="622503" y="130937"/>
                  </a:lnTo>
                  <a:close/>
                </a:path>
                <a:path w="1483995" h="199389">
                  <a:moveTo>
                    <a:pt x="764628" y="51523"/>
                  </a:moveTo>
                  <a:lnTo>
                    <a:pt x="760158" y="28079"/>
                  </a:lnTo>
                  <a:lnTo>
                    <a:pt x="748563" y="14173"/>
                  </a:lnTo>
                  <a:lnTo>
                    <a:pt x="746823" y="12077"/>
                  </a:lnTo>
                  <a:lnTo>
                    <a:pt x="743597" y="10744"/>
                  </a:lnTo>
                  <a:lnTo>
                    <a:pt x="743597" y="51523"/>
                  </a:lnTo>
                  <a:lnTo>
                    <a:pt x="740168" y="68948"/>
                  </a:lnTo>
                  <a:lnTo>
                    <a:pt x="730021" y="81737"/>
                  </a:lnTo>
                  <a:lnTo>
                    <a:pt x="713346" y="89611"/>
                  </a:lnTo>
                  <a:lnTo>
                    <a:pt x="690359" y="92303"/>
                  </a:lnTo>
                  <a:lnTo>
                    <a:pt x="681774" y="92303"/>
                  </a:lnTo>
                  <a:lnTo>
                    <a:pt x="681774" y="14173"/>
                  </a:lnTo>
                  <a:lnTo>
                    <a:pt x="694220" y="14173"/>
                  </a:lnTo>
                  <a:lnTo>
                    <a:pt x="694220" y="14605"/>
                  </a:lnTo>
                  <a:lnTo>
                    <a:pt x="716432" y="16687"/>
                  </a:lnTo>
                  <a:lnTo>
                    <a:pt x="731786" y="23241"/>
                  </a:lnTo>
                  <a:lnTo>
                    <a:pt x="740714" y="34709"/>
                  </a:lnTo>
                  <a:lnTo>
                    <a:pt x="743597" y="51523"/>
                  </a:lnTo>
                  <a:lnTo>
                    <a:pt x="743597" y="10744"/>
                  </a:lnTo>
                  <a:lnTo>
                    <a:pt x="724789" y="2921"/>
                  </a:lnTo>
                  <a:lnTo>
                    <a:pt x="694220" y="0"/>
                  </a:lnTo>
                  <a:lnTo>
                    <a:pt x="640130" y="0"/>
                  </a:lnTo>
                  <a:lnTo>
                    <a:pt x="639292" y="2921"/>
                  </a:lnTo>
                  <a:lnTo>
                    <a:pt x="639267" y="6019"/>
                  </a:lnTo>
                  <a:lnTo>
                    <a:pt x="640130" y="8585"/>
                  </a:lnTo>
                  <a:lnTo>
                    <a:pt x="661593" y="14605"/>
                  </a:lnTo>
                  <a:lnTo>
                    <a:pt x="661593" y="153276"/>
                  </a:lnTo>
                  <a:lnTo>
                    <a:pt x="640130" y="159283"/>
                  </a:lnTo>
                  <a:lnTo>
                    <a:pt x="639267" y="161861"/>
                  </a:lnTo>
                  <a:lnTo>
                    <a:pt x="639267" y="164858"/>
                  </a:lnTo>
                  <a:lnTo>
                    <a:pt x="640130" y="167436"/>
                  </a:lnTo>
                  <a:lnTo>
                    <a:pt x="703668" y="167436"/>
                  </a:lnTo>
                  <a:lnTo>
                    <a:pt x="704532" y="164858"/>
                  </a:lnTo>
                  <a:lnTo>
                    <a:pt x="704532" y="161861"/>
                  </a:lnTo>
                  <a:lnTo>
                    <a:pt x="703668" y="159283"/>
                  </a:lnTo>
                  <a:lnTo>
                    <a:pt x="681774" y="153276"/>
                  </a:lnTo>
                  <a:lnTo>
                    <a:pt x="681774" y="106476"/>
                  </a:lnTo>
                  <a:lnTo>
                    <a:pt x="695947" y="106476"/>
                  </a:lnTo>
                  <a:lnTo>
                    <a:pt x="727506" y="101688"/>
                  </a:lnTo>
                  <a:lnTo>
                    <a:pt x="743432" y="92303"/>
                  </a:lnTo>
                  <a:lnTo>
                    <a:pt x="748804" y="89141"/>
                  </a:lnTo>
                  <a:lnTo>
                    <a:pt x="760844" y="71513"/>
                  </a:lnTo>
                  <a:lnTo>
                    <a:pt x="764628" y="51523"/>
                  </a:lnTo>
                  <a:close/>
                </a:path>
                <a:path w="1483995" h="199389">
                  <a:moveTo>
                    <a:pt x="928662" y="161836"/>
                  </a:moveTo>
                  <a:lnTo>
                    <a:pt x="927798" y="159258"/>
                  </a:lnTo>
                  <a:lnTo>
                    <a:pt x="908481" y="154533"/>
                  </a:lnTo>
                  <a:lnTo>
                    <a:pt x="893584" y="115036"/>
                  </a:lnTo>
                  <a:lnTo>
                    <a:pt x="888250" y="100876"/>
                  </a:lnTo>
                  <a:lnTo>
                    <a:pt x="867702" y="46393"/>
                  </a:lnTo>
                  <a:lnTo>
                    <a:pt x="867702" y="100876"/>
                  </a:lnTo>
                  <a:lnTo>
                    <a:pt x="811453" y="100876"/>
                  </a:lnTo>
                  <a:lnTo>
                    <a:pt x="838936" y="27457"/>
                  </a:lnTo>
                  <a:lnTo>
                    <a:pt x="839787" y="27457"/>
                  </a:lnTo>
                  <a:lnTo>
                    <a:pt x="867702" y="100876"/>
                  </a:lnTo>
                  <a:lnTo>
                    <a:pt x="867702" y="46393"/>
                  </a:lnTo>
                  <a:lnTo>
                    <a:pt x="860564" y="27457"/>
                  </a:lnTo>
                  <a:lnTo>
                    <a:pt x="850519" y="838"/>
                  </a:lnTo>
                  <a:lnTo>
                    <a:pt x="833348" y="838"/>
                  </a:lnTo>
                  <a:lnTo>
                    <a:pt x="775398" y="154533"/>
                  </a:lnTo>
                  <a:lnTo>
                    <a:pt x="757364" y="159258"/>
                  </a:lnTo>
                  <a:lnTo>
                    <a:pt x="756500" y="161836"/>
                  </a:lnTo>
                  <a:lnTo>
                    <a:pt x="756500" y="164846"/>
                  </a:lnTo>
                  <a:lnTo>
                    <a:pt x="757364" y="167424"/>
                  </a:lnTo>
                  <a:lnTo>
                    <a:pt x="814895" y="167424"/>
                  </a:lnTo>
                  <a:lnTo>
                    <a:pt x="815746" y="164846"/>
                  </a:lnTo>
                  <a:lnTo>
                    <a:pt x="815746" y="161836"/>
                  </a:lnTo>
                  <a:lnTo>
                    <a:pt x="814895" y="159258"/>
                  </a:lnTo>
                  <a:lnTo>
                    <a:pt x="791705" y="154114"/>
                  </a:lnTo>
                  <a:lnTo>
                    <a:pt x="806297" y="115036"/>
                  </a:lnTo>
                  <a:lnTo>
                    <a:pt x="872845" y="115036"/>
                  </a:lnTo>
                  <a:lnTo>
                    <a:pt x="887450" y="153250"/>
                  </a:lnTo>
                  <a:lnTo>
                    <a:pt x="864260" y="159258"/>
                  </a:lnTo>
                  <a:lnTo>
                    <a:pt x="863828" y="161836"/>
                  </a:lnTo>
                  <a:lnTo>
                    <a:pt x="863828" y="164846"/>
                  </a:lnTo>
                  <a:lnTo>
                    <a:pt x="864260" y="167424"/>
                  </a:lnTo>
                  <a:lnTo>
                    <a:pt x="927798" y="167424"/>
                  </a:lnTo>
                  <a:lnTo>
                    <a:pt x="928662" y="164846"/>
                  </a:lnTo>
                  <a:lnTo>
                    <a:pt x="928662" y="161836"/>
                  </a:lnTo>
                  <a:close/>
                </a:path>
                <a:path w="1483995" h="199389">
                  <a:moveTo>
                    <a:pt x="1108125" y="2578"/>
                  </a:moveTo>
                  <a:lnTo>
                    <a:pt x="1107262" y="0"/>
                  </a:lnTo>
                  <a:lnTo>
                    <a:pt x="1043724" y="0"/>
                  </a:lnTo>
                  <a:lnTo>
                    <a:pt x="1042873" y="2578"/>
                  </a:lnTo>
                  <a:lnTo>
                    <a:pt x="1042873" y="5588"/>
                  </a:lnTo>
                  <a:lnTo>
                    <a:pt x="1043724" y="8166"/>
                  </a:lnTo>
                  <a:lnTo>
                    <a:pt x="1065618" y="14173"/>
                  </a:lnTo>
                  <a:lnTo>
                    <a:pt x="1065618" y="152844"/>
                  </a:lnTo>
                  <a:lnTo>
                    <a:pt x="984046" y="152844"/>
                  </a:lnTo>
                  <a:lnTo>
                    <a:pt x="984046" y="14173"/>
                  </a:lnTo>
                  <a:lnTo>
                    <a:pt x="1005941" y="8166"/>
                  </a:lnTo>
                  <a:lnTo>
                    <a:pt x="1006805" y="5588"/>
                  </a:lnTo>
                  <a:lnTo>
                    <a:pt x="1006805" y="2578"/>
                  </a:lnTo>
                  <a:lnTo>
                    <a:pt x="1005941" y="0"/>
                  </a:lnTo>
                  <a:lnTo>
                    <a:pt x="942403" y="0"/>
                  </a:lnTo>
                  <a:lnTo>
                    <a:pt x="941552" y="2578"/>
                  </a:lnTo>
                  <a:lnTo>
                    <a:pt x="941552" y="5588"/>
                  </a:lnTo>
                  <a:lnTo>
                    <a:pt x="942403" y="8166"/>
                  </a:lnTo>
                  <a:lnTo>
                    <a:pt x="964298" y="14173"/>
                  </a:lnTo>
                  <a:lnTo>
                    <a:pt x="964298" y="152844"/>
                  </a:lnTo>
                  <a:lnTo>
                    <a:pt x="942403" y="158851"/>
                  </a:lnTo>
                  <a:lnTo>
                    <a:pt x="941552" y="161429"/>
                  </a:lnTo>
                  <a:lnTo>
                    <a:pt x="941552" y="164439"/>
                  </a:lnTo>
                  <a:lnTo>
                    <a:pt x="942403" y="167017"/>
                  </a:lnTo>
                  <a:lnTo>
                    <a:pt x="1085367" y="166585"/>
                  </a:lnTo>
                  <a:lnTo>
                    <a:pt x="1097826" y="197929"/>
                  </a:lnTo>
                  <a:lnTo>
                    <a:pt x="1101255" y="198780"/>
                  </a:lnTo>
                  <a:lnTo>
                    <a:pt x="1104265" y="198780"/>
                  </a:lnTo>
                  <a:lnTo>
                    <a:pt x="1107694" y="197929"/>
                  </a:lnTo>
                  <a:lnTo>
                    <a:pt x="1107694" y="152844"/>
                  </a:lnTo>
                  <a:lnTo>
                    <a:pt x="1085367" y="152844"/>
                  </a:lnTo>
                  <a:lnTo>
                    <a:pt x="1085367" y="14173"/>
                  </a:lnTo>
                  <a:lnTo>
                    <a:pt x="1107262" y="8166"/>
                  </a:lnTo>
                  <a:lnTo>
                    <a:pt x="1108125" y="5588"/>
                  </a:lnTo>
                  <a:lnTo>
                    <a:pt x="1108125" y="2578"/>
                  </a:lnTo>
                  <a:close/>
                </a:path>
                <a:path w="1483995" h="199389">
                  <a:moveTo>
                    <a:pt x="1296123" y="3429"/>
                  </a:moveTo>
                  <a:lnTo>
                    <a:pt x="1295260" y="850"/>
                  </a:lnTo>
                  <a:lnTo>
                    <a:pt x="1230858" y="850"/>
                  </a:lnTo>
                  <a:lnTo>
                    <a:pt x="1230007" y="3429"/>
                  </a:lnTo>
                  <a:lnTo>
                    <a:pt x="1230007" y="6426"/>
                  </a:lnTo>
                  <a:lnTo>
                    <a:pt x="1230858" y="9004"/>
                  </a:lnTo>
                  <a:lnTo>
                    <a:pt x="1252753" y="15024"/>
                  </a:lnTo>
                  <a:lnTo>
                    <a:pt x="1252753" y="27470"/>
                  </a:lnTo>
                  <a:lnTo>
                    <a:pt x="1168615" y="118059"/>
                  </a:lnTo>
                  <a:lnTo>
                    <a:pt x="1167752" y="118059"/>
                  </a:lnTo>
                  <a:lnTo>
                    <a:pt x="1167752" y="14592"/>
                  </a:lnTo>
                  <a:lnTo>
                    <a:pt x="1189647" y="8585"/>
                  </a:lnTo>
                  <a:lnTo>
                    <a:pt x="1190510" y="6007"/>
                  </a:lnTo>
                  <a:lnTo>
                    <a:pt x="1190510" y="2997"/>
                  </a:lnTo>
                  <a:lnTo>
                    <a:pt x="1189647" y="419"/>
                  </a:lnTo>
                  <a:lnTo>
                    <a:pt x="1126109" y="419"/>
                  </a:lnTo>
                  <a:lnTo>
                    <a:pt x="1125245" y="2997"/>
                  </a:lnTo>
                  <a:lnTo>
                    <a:pt x="1125245" y="6007"/>
                  </a:lnTo>
                  <a:lnTo>
                    <a:pt x="1126109" y="8585"/>
                  </a:lnTo>
                  <a:lnTo>
                    <a:pt x="1148003" y="14592"/>
                  </a:lnTo>
                  <a:lnTo>
                    <a:pt x="1148003" y="152831"/>
                  </a:lnTo>
                  <a:lnTo>
                    <a:pt x="1126109" y="158838"/>
                  </a:lnTo>
                  <a:lnTo>
                    <a:pt x="1125245" y="161417"/>
                  </a:lnTo>
                  <a:lnTo>
                    <a:pt x="1125245" y="164426"/>
                  </a:lnTo>
                  <a:lnTo>
                    <a:pt x="1126109" y="167005"/>
                  </a:lnTo>
                  <a:lnTo>
                    <a:pt x="1189647" y="167005"/>
                  </a:lnTo>
                  <a:lnTo>
                    <a:pt x="1190510" y="164426"/>
                  </a:lnTo>
                  <a:lnTo>
                    <a:pt x="1190510" y="161417"/>
                  </a:lnTo>
                  <a:lnTo>
                    <a:pt x="1189647" y="158838"/>
                  </a:lnTo>
                  <a:lnTo>
                    <a:pt x="1167752" y="152831"/>
                  </a:lnTo>
                  <a:lnTo>
                    <a:pt x="1167752" y="140804"/>
                  </a:lnTo>
                  <a:lnTo>
                    <a:pt x="1189101" y="118059"/>
                  </a:lnTo>
                  <a:lnTo>
                    <a:pt x="1252753" y="50228"/>
                  </a:lnTo>
                  <a:lnTo>
                    <a:pt x="1253617" y="50228"/>
                  </a:lnTo>
                  <a:lnTo>
                    <a:pt x="1253617" y="153263"/>
                  </a:lnTo>
                  <a:lnTo>
                    <a:pt x="1231722" y="159270"/>
                  </a:lnTo>
                  <a:lnTo>
                    <a:pt x="1230858" y="161848"/>
                  </a:lnTo>
                  <a:lnTo>
                    <a:pt x="1230858" y="164858"/>
                  </a:lnTo>
                  <a:lnTo>
                    <a:pt x="1231722" y="167424"/>
                  </a:lnTo>
                  <a:lnTo>
                    <a:pt x="1295260" y="167424"/>
                  </a:lnTo>
                  <a:lnTo>
                    <a:pt x="1296123" y="164858"/>
                  </a:lnTo>
                  <a:lnTo>
                    <a:pt x="1296123" y="161848"/>
                  </a:lnTo>
                  <a:lnTo>
                    <a:pt x="1295260" y="159270"/>
                  </a:lnTo>
                  <a:lnTo>
                    <a:pt x="1273365" y="153263"/>
                  </a:lnTo>
                  <a:lnTo>
                    <a:pt x="1273365" y="50228"/>
                  </a:lnTo>
                  <a:lnTo>
                    <a:pt x="1273365" y="15024"/>
                  </a:lnTo>
                  <a:lnTo>
                    <a:pt x="1295260" y="9004"/>
                  </a:lnTo>
                  <a:lnTo>
                    <a:pt x="1296123" y="6426"/>
                  </a:lnTo>
                  <a:lnTo>
                    <a:pt x="1296123" y="3429"/>
                  </a:lnTo>
                  <a:close/>
                </a:path>
                <a:path w="1483995" h="199389">
                  <a:moveTo>
                    <a:pt x="1483715" y="3429"/>
                  </a:moveTo>
                  <a:lnTo>
                    <a:pt x="1482864" y="850"/>
                  </a:lnTo>
                  <a:lnTo>
                    <a:pt x="1419326" y="850"/>
                  </a:lnTo>
                  <a:lnTo>
                    <a:pt x="1418463" y="3429"/>
                  </a:lnTo>
                  <a:lnTo>
                    <a:pt x="1418463" y="6426"/>
                  </a:lnTo>
                  <a:lnTo>
                    <a:pt x="1419326" y="9004"/>
                  </a:lnTo>
                  <a:lnTo>
                    <a:pt x="1441221" y="15024"/>
                  </a:lnTo>
                  <a:lnTo>
                    <a:pt x="1441221" y="27470"/>
                  </a:lnTo>
                  <a:lnTo>
                    <a:pt x="1357071" y="118059"/>
                  </a:lnTo>
                  <a:lnTo>
                    <a:pt x="1356207" y="118059"/>
                  </a:lnTo>
                  <a:lnTo>
                    <a:pt x="1356207" y="14592"/>
                  </a:lnTo>
                  <a:lnTo>
                    <a:pt x="1378102" y="8585"/>
                  </a:lnTo>
                  <a:lnTo>
                    <a:pt x="1378966" y="6007"/>
                  </a:lnTo>
                  <a:lnTo>
                    <a:pt x="1378966" y="2997"/>
                  </a:lnTo>
                  <a:lnTo>
                    <a:pt x="1378102" y="419"/>
                  </a:lnTo>
                  <a:lnTo>
                    <a:pt x="1314564" y="419"/>
                  </a:lnTo>
                  <a:lnTo>
                    <a:pt x="1313700" y="2997"/>
                  </a:lnTo>
                  <a:lnTo>
                    <a:pt x="1313700" y="6007"/>
                  </a:lnTo>
                  <a:lnTo>
                    <a:pt x="1314564" y="8585"/>
                  </a:lnTo>
                  <a:lnTo>
                    <a:pt x="1336459" y="14592"/>
                  </a:lnTo>
                  <a:lnTo>
                    <a:pt x="1336459" y="152831"/>
                  </a:lnTo>
                  <a:lnTo>
                    <a:pt x="1314564" y="158838"/>
                  </a:lnTo>
                  <a:lnTo>
                    <a:pt x="1313700" y="161417"/>
                  </a:lnTo>
                  <a:lnTo>
                    <a:pt x="1313700" y="164426"/>
                  </a:lnTo>
                  <a:lnTo>
                    <a:pt x="1314564" y="167005"/>
                  </a:lnTo>
                  <a:lnTo>
                    <a:pt x="1378102" y="167005"/>
                  </a:lnTo>
                  <a:lnTo>
                    <a:pt x="1378966" y="164426"/>
                  </a:lnTo>
                  <a:lnTo>
                    <a:pt x="1378966" y="161417"/>
                  </a:lnTo>
                  <a:lnTo>
                    <a:pt x="1378102" y="158838"/>
                  </a:lnTo>
                  <a:lnTo>
                    <a:pt x="1356207" y="152831"/>
                  </a:lnTo>
                  <a:lnTo>
                    <a:pt x="1356207" y="140804"/>
                  </a:lnTo>
                  <a:lnTo>
                    <a:pt x="1440357" y="50228"/>
                  </a:lnTo>
                  <a:lnTo>
                    <a:pt x="1441221" y="50228"/>
                  </a:lnTo>
                  <a:lnTo>
                    <a:pt x="1441221" y="153263"/>
                  </a:lnTo>
                  <a:lnTo>
                    <a:pt x="1419326" y="159270"/>
                  </a:lnTo>
                  <a:lnTo>
                    <a:pt x="1418463" y="161848"/>
                  </a:lnTo>
                  <a:lnTo>
                    <a:pt x="1418463" y="164858"/>
                  </a:lnTo>
                  <a:lnTo>
                    <a:pt x="1419326" y="167424"/>
                  </a:lnTo>
                  <a:lnTo>
                    <a:pt x="1482864" y="167424"/>
                  </a:lnTo>
                  <a:lnTo>
                    <a:pt x="1483715" y="164858"/>
                  </a:lnTo>
                  <a:lnTo>
                    <a:pt x="1483715" y="161848"/>
                  </a:lnTo>
                  <a:lnTo>
                    <a:pt x="1482864" y="159270"/>
                  </a:lnTo>
                  <a:lnTo>
                    <a:pt x="1460969" y="153263"/>
                  </a:lnTo>
                  <a:lnTo>
                    <a:pt x="1460969" y="15024"/>
                  </a:lnTo>
                  <a:lnTo>
                    <a:pt x="1482864" y="9004"/>
                  </a:lnTo>
                  <a:lnTo>
                    <a:pt x="1483715" y="6426"/>
                  </a:lnTo>
                  <a:lnTo>
                    <a:pt x="1483715" y="3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45652" y="788636"/>
              <a:ext cx="1721159" cy="1460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00793" y="895164"/>
              <a:ext cx="1658949" cy="13744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91205" y="744962"/>
              <a:ext cx="1484084" cy="13467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 rotWithShape="1">
            <a:blip r:embed="rId12" cstate="print"/>
            <a:srcRect t="1" b="58973"/>
            <a:stretch/>
          </p:blipFill>
          <p:spPr>
            <a:xfrm>
              <a:off x="2337168" y="7406251"/>
              <a:ext cx="15423750" cy="1166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3727" y="2681475"/>
            <a:ext cx="10510372" cy="86270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935" y="949185"/>
            <a:ext cx="11711057" cy="1604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2020" y="3709709"/>
            <a:ext cx="15455655" cy="499050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9560451" y="258861"/>
            <a:ext cx="367665" cy="257810"/>
          </a:xfrm>
          <a:custGeom>
            <a:avLst/>
            <a:gdLst/>
            <a:ahLst/>
            <a:cxnLst/>
            <a:rect l="l" t="t" r="r" b="b"/>
            <a:pathLst>
              <a:path w="367665" h="257809">
                <a:moveTo>
                  <a:pt x="150236" y="223218"/>
                </a:moveTo>
                <a:lnTo>
                  <a:pt x="0" y="223218"/>
                </a:lnTo>
                <a:lnTo>
                  <a:pt x="0" y="254191"/>
                </a:lnTo>
                <a:lnTo>
                  <a:pt x="150236" y="254191"/>
                </a:lnTo>
                <a:lnTo>
                  <a:pt x="150236" y="223218"/>
                </a:lnTo>
                <a:close/>
              </a:path>
              <a:path w="367665" h="257809">
                <a:moveTo>
                  <a:pt x="95410" y="34532"/>
                </a:moveTo>
                <a:lnTo>
                  <a:pt x="76898" y="34532"/>
                </a:lnTo>
                <a:lnTo>
                  <a:pt x="58385" y="45825"/>
                </a:lnTo>
                <a:lnTo>
                  <a:pt x="58385" y="223218"/>
                </a:lnTo>
                <a:lnTo>
                  <a:pt x="95410" y="223218"/>
                </a:lnTo>
                <a:lnTo>
                  <a:pt x="95410" y="34532"/>
                </a:lnTo>
                <a:close/>
              </a:path>
              <a:path w="367665" h="257809">
                <a:moveTo>
                  <a:pt x="95410" y="3204"/>
                </a:moveTo>
                <a:lnTo>
                  <a:pt x="68709" y="3204"/>
                </a:lnTo>
                <a:lnTo>
                  <a:pt x="5696" y="42365"/>
                </a:lnTo>
                <a:lnTo>
                  <a:pt x="5696" y="77966"/>
                </a:lnTo>
                <a:lnTo>
                  <a:pt x="58385" y="45825"/>
                </a:lnTo>
                <a:lnTo>
                  <a:pt x="58385" y="34532"/>
                </a:lnTo>
                <a:lnTo>
                  <a:pt x="95410" y="34532"/>
                </a:lnTo>
                <a:lnTo>
                  <a:pt x="95410" y="3204"/>
                </a:lnTo>
                <a:close/>
              </a:path>
              <a:path w="367665" h="257809">
                <a:moveTo>
                  <a:pt x="76898" y="34532"/>
                </a:moveTo>
                <a:lnTo>
                  <a:pt x="58385" y="34532"/>
                </a:lnTo>
                <a:lnTo>
                  <a:pt x="58385" y="45825"/>
                </a:lnTo>
                <a:lnTo>
                  <a:pt x="76898" y="34532"/>
                </a:lnTo>
                <a:close/>
              </a:path>
              <a:path w="367665" h="257809">
                <a:moveTo>
                  <a:pt x="277548" y="0"/>
                </a:moveTo>
                <a:lnTo>
                  <a:pt x="239099" y="8188"/>
                </a:lnTo>
                <a:lnTo>
                  <a:pt x="200494" y="50887"/>
                </a:lnTo>
                <a:lnTo>
                  <a:pt x="188924" y="98770"/>
                </a:lnTo>
                <a:lnTo>
                  <a:pt x="187478" y="128519"/>
                </a:lnTo>
                <a:lnTo>
                  <a:pt x="188924" y="157868"/>
                </a:lnTo>
                <a:lnTo>
                  <a:pt x="200494" y="205751"/>
                </a:lnTo>
                <a:lnTo>
                  <a:pt x="223613" y="238771"/>
                </a:lnTo>
                <a:lnTo>
                  <a:pt x="277548" y="257395"/>
                </a:lnTo>
                <a:lnTo>
                  <a:pt x="297997" y="255325"/>
                </a:lnTo>
                <a:lnTo>
                  <a:pt x="315909" y="249118"/>
                </a:lnTo>
                <a:lnTo>
                  <a:pt x="331284" y="238771"/>
                </a:lnTo>
                <a:lnTo>
                  <a:pt x="342229" y="226422"/>
                </a:lnTo>
                <a:lnTo>
                  <a:pt x="277548" y="226422"/>
                </a:lnTo>
                <a:lnTo>
                  <a:pt x="264999" y="224931"/>
                </a:lnTo>
                <a:lnTo>
                  <a:pt x="231044" y="188952"/>
                </a:lnTo>
                <a:lnTo>
                  <a:pt x="223435" y="127807"/>
                </a:lnTo>
                <a:lnTo>
                  <a:pt x="224280" y="104244"/>
                </a:lnTo>
                <a:lnTo>
                  <a:pt x="236963" y="54113"/>
                </a:lnTo>
                <a:lnTo>
                  <a:pt x="277548" y="30616"/>
                </a:lnTo>
                <a:lnTo>
                  <a:pt x="342561" y="30616"/>
                </a:lnTo>
                <a:lnTo>
                  <a:pt x="331617" y="18423"/>
                </a:lnTo>
                <a:lnTo>
                  <a:pt x="316175" y="8188"/>
                </a:lnTo>
                <a:lnTo>
                  <a:pt x="298152" y="2047"/>
                </a:lnTo>
                <a:lnTo>
                  <a:pt x="277548" y="0"/>
                </a:lnTo>
                <a:close/>
              </a:path>
              <a:path w="367665" h="257809">
                <a:moveTo>
                  <a:pt x="342561" y="30616"/>
                </a:moveTo>
                <a:lnTo>
                  <a:pt x="277548" y="30616"/>
                </a:lnTo>
                <a:lnTo>
                  <a:pt x="290365" y="32085"/>
                </a:lnTo>
                <a:lnTo>
                  <a:pt x="301401" y="36491"/>
                </a:lnTo>
                <a:lnTo>
                  <a:pt x="324052" y="67419"/>
                </a:lnTo>
                <a:lnTo>
                  <a:pt x="331649" y="127807"/>
                </a:lnTo>
                <a:lnTo>
                  <a:pt x="331649" y="128519"/>
                </a:lnTo>
                <a:lnTo>
                  <a:pt x="328280" y="172041"/>
                </a:lnTo>
                <a:lnTo>
                  <a:pt x="310657" y="213005"/>
                </a:lnTo>
                <a:lnTo>
                  <a:pt x="277548" y="226422"/>
                </a:lnTo>
                <a:lnTo>
                  <a:pt x="342229" y="226422"/>
                </a:lnTo>
                <a:lnTo>
                  <a:pt x="361745" y="183523"/>
                </a:lnTo>
                <a:lnTo>
                  <a:pt x="367601" y="128519"/>
                </a:lnTo>
                <a:lnTo>
                  <a:pt x="367601" y="127807"/>
                </a:lnTo>
                <a:lnTo>
                  <a:pt x="366172" y="98570"/>
                </a:lnTo>
                <a:lnTo>
                  <a:pt x="361834" y="72804"/>
                </a:lnTo>
                <a:lnTo>
                  <a:pt x="354602" y="50864"/>
                </a:lnTo>
                <a:lnTo>
                  <a:pt x="344478" y="32752"/>
                </a:lnTo>
                <a:lnTo>
                  <a:pt x="342561" y="30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0180" y="0"/>
            <a:ext cx="19364325" cy="11308715"/>
            <a:chOff x="740180" y="0"/>
            <a:chExt cx="1936432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9599" y="0"/>
              <a:ext cx="51344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26463"/>
              <a:ext cx="16269347" cy="25406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6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180" y="4237274"/>
              <a:ext cx="15359225" cy="59916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560451" y="262086"/>
              <a:ext cx="363855" cy="251460"/>
            </a:xfrm>
            <a:custGeom>
              <a:avLst/>
              <a:gdLst/>
              <a:ahLst/>
              <a:cxnLst/>
              <a:rect l="l" t="t" r="r" b="b"/>
              <a:pathLst>
                <a:path w="363855" h="251459">
                  <a:moveTo>
                    <a:pt x="150236" y="220014"/>
                  </a:moveTo>
                  <a:lnTo>
                    <a:pt x="0" y="220014"/>
                  </a:lnTo>
                  <a:lnTo>
                    <a:pt x="0" y="250987"/>
                  </a:lnTo>
                  <a:lnTo>
                    <a:pt x="150236" y="250987"/>
                  </a:lnTo>
                  <a:lnTo>
                    <a:pt x="150236" y="220014"/>
                  </a:lnTo>
                  <a:close/>
                </a:path>
                <a:path w="363855" h="251459">
                  <a:moveTo>
                    <a:pt x="95410" y="31329"/>
                  </a:moveTo>
                  <a:lnTo>
                    <a:pt x="76898" y="31329"/>
                  </a:lnTo>
                  <a:lnTo>
                    <a:pt x="58385" y="42621"/>
                  </a:lnTo>
                  <a:lnTo>
                    <a:pt x="58385" y="220014"/>
                  </a:lnTo>
                  <a:lnTo>
                    <a:pt x="95410" y="220014"/>
                  </a:lnTo>
                  <a:lnTo>
                    <a:pt x="95410" y="31329"/>
                  </a:lnTo>
                  <a:close/>
                </a:path>
                <a:path w="363855" h="251459">
                  <a:moveTo>
                    <a:pt x="95410" y="0"/>
                  </a:moveTo>
                  <a:lnTo>
                    <a:pt x="68709" y="0"/>
                  </a:lnTo>
                  <a:lnTo>
                    <a:pt x="5696" y="39161"/>
                  </a:lnTo>
                  <a:lnTo>
                    <a:pt x="5696" y="74762"/>
                  </a:lnTo>
                  <a:lnTo>
                    <a:pt x="58385" y="42621"/>
                  </a:lnTo>
                  <a:lnTo>
                    <a:pt x="58385" y="31329"/>
                  </a:lnTo>
                  <a:lnTo>
                    <a:pt x="95410" y="31329"/>
                  </a:lnTo>
                  <a:lnTo>
                    <a:pt x="95410" y="0"/>
                  </a:lnTo>
                  <a:close/>
                </a:path>
                <a:path w="363855" h="251459">
                  <a:moveTo>
                    <a:pt x="76898" y="31329"/>
                  </a:moveTo>
                  <a:lnTo>
                    <a:pt x="58385" y="31329"/>
                  </a:lnTo>
                  <a:lnTo>
                    <a:pt x="58385" y="42621"/>
                  </a:lnTo>
                  <a:lnTo>
                    <a:pt x="76898" y="31329"/>
                  </a:lnTo>
                  <a:close/>
                </a:path>
                <a:path w="363855" h="251459">
                  <a:moveTo>
                    <a:pt x="363703" y="220014"/>
                  </a:moveTo>
                  <a:lnTo>
                    <a:pt x="213466" y="220014"/>
                  </a:lnTo>
                  <a:lnTo>
                    <a:pt x="213466" y="250987"/>
                  </a:lnTo>
                  <a:lnTo>
                    <a:pt x="363703" y="250987"/>
                  </a:lnTo>
                  <a:lnTo>
                    <a:pt x="363703" y="220014"/>
                  </a:lnTo>
                  <a:close/>
                </a:path>
                <a:path w="363855" h="251459">
                  <a:moveTo>
                    <a:pt x="308877" y="31329"/>
                  </a:moveTo>
                  <a:lnTo>
                    <a:pt x="290364" y="31329"/>
                  </a:lnTo>
                  <a:lnTo>
                    <a:pt x="271852" y="42621"/>
                  </a:lnTo>
                  <a:lnTo>
                    <a:pt x="271852" y="220014"/>
                  </a:lnTo>
                  <a:lnTo>
                    <a:pt x="308877" y="220014"/>
                  </a:lnTo>
                  <a:lnTo>
                    <a:pt x="308877" y="31329"/>
                  </a:lnTo>
                  <a:close/>
                </a:path>
                <a:path w="363855" h="251459">
                  <a:moveTo>
                    <a:pt x="308877" y="0"/>
                  </a:moveTo>
                  <a:lnTo>
                    <a:pt x="282176" y="0"/>
                  </a:lnTo>
                  <a:lnTo>
                    <a:pt x="219162" y="39161"/>
                  </a:lnTo>
                  <a:lnTo>
                    <a:pt x="219162" y="74762"/>
                  </a:lnTo>
                  <a:lnTo>
                    <a:pt x="271852" y="42621"/>
                  </a:lnTo>
                  <a:lnTo>
                    <a:pt x="271852" y="31329"/>
                  </a:lnTo>
                  <a:lnTo>
                    <a:pt x="308877" y="31329"/>
                  </a:lnTo>
                  <a:lnTo>
                    <a:pt x="308877" y="0"/>
                  </a:lnTo>
                  <a:close/>
                </a:path>
                <a:path w="363855" h="251459">
                  <a:moveTo>
                    <a:pt x="290364" y="31329"/>
                  </a:moveTo>
                  <a:lnTo>
                    <a:pt x="271852" y="31329"/>
                  </a:lnTo>
                  <a:lnTo>
                    <a:pt x="271852" y="42621"/>
                  </a:lnTo>
                  <a:lnTo>
                    <a:pt x="290364" y="31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8057" y="610595"/>
            <a:ext cx="14753125" cy="9675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83" y="1737262"/>
            <a:ext cx="5683170" cy="82172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44438" y="1737262"/>
            <a:ext cx="6098763" cy="821729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289951" y="1737262"/>
            <a:ext cx="5932805" cy="8622665"/>
            <a:chOff x="13289951" y="1737262"/>
            <a:chExt cx="5932805" cy="8622665"/>
          </a:xfrm>
        </p:grpSpPr>
        <p:sp>
          <p:nvSpPr>
            <p:cNvPr id="6" name="object 6"/>
            <p:cNvSpPr/>
            <p:nvPr/>
          </p:nvSpPr>
          <p:spPr>
            <a:xfrm>
              <a:off x="13289951" y="1737262"/>
              <a:ext cx="5932805" cy="8622665"/>
            </a:xfrm>
            <a:custGeom>
              <a:avLst/>
              <a:gdLst/>
              <a:ahLst/>
              <a:cxnLst/>
              <a:rect l="l" t="t" r="r" b="b"/>
              <a:pathLst>
                <a:path w="5932805" h="8622665">
                  <a:moveTo>
                    <a:pt x="5618567" y="0"/>
                  </a:moveTo>
                  <a:lnTo>
                    <a:pt x="313963" y="0"/>
                  </a:lnTo>
                  <a:lnTo>
                    <a:pt x="267567" y="3404"/>
                  </a:lnTo>
                  <a:lnTo>
                    <a:pt x="223286" y="13292"/>
                  </a:lnTo>
                  <a:lnTo>
                    <a:pt x="181604" y="29179"/>
                  </a:lnTo>
                  <a:lnTo>
                    <a:pt x="143007" y="50580"/>
                  </a:lnTo>
                  <a:lnTo>
                    <a:pt x="107980" y="77008"/>
                  </a:lnTo>
                  <a:lnTo>
                    <a:pt x="77009" y="107978"/>
                  </a:lnTo>
                  <a:lnTo>
                    <a:pt x="50581" y="143004"/>
                  </a:lnTo>
                  <a:lnTo>
                    <a:pt x="29180" y="181602"/>
                  </a:lnTo>
                  <a:lnTo>
                    <a:pt x="13292" y="223284"/>
                  </a:lnTo>
                  <a:lnTo>
                    <a:pt x="3404" y="267566"/>
                  </a:lnTo>
                  <a:lnTo>
                    <a:pt x="0" y="313963"/>
                  </a:lnTo>
                  <a:lnTo>
                    <a:pt x="0" y="8308476"/>
                  </a:lnTo>
                  <a:lnTo>
                    <a:pt x="3404" y="8354871"/>
                  </a:lnTo>
                  <a:lnTo>
                    <a:pt x="13292" y="8399153"/>
                  </a:lnTo>
                  <a:lnTo>
                    <a:pt x="29180" y="8440835"/>
                  </a:lnTo>
                  <a:lnTo>
                    <a:pt x="50581" y="8479432"/>
                  </a:lnTo>
                  <a:lnTo>
                    <a:pt x="77009" y="8514459"/>
                  </a:lnTo>
                  <a:lnTo>
                    <a:pt x="107979" y="8545429"/>
                  </a:lnTo>
                  <a:lnTo>
                    <a:pt x="143006" y="8571858"/>
                  </a:lnTo>
                  <a:lnTo>
                    <a:pt x="181603" y="8593259"/>
                  </a:lnTo>
                  <a:lnTo>
                    <a:pt x="223286" y="8609147"/>
                  </a:lnTo>
                  <a:lnTo>
                    <a:pt x="267567" y="8619035"/>
                  </a:lnTo>
                  <a:lnTo>
                    <a:pt x="313963" y="8622439"/>
                  </a:lnTo>
                  <a:lnTo>
                    <a:pt x="5618567" y="8622439"/>
                  </a:lnTo>
                  <a:lnTo>
                    <a:pt x="5664961" y="8619035"/>
                  </a:lnTo>
                  <a:lnTo>
                    <a:pt x="5709241" y="8609147"/>
                  </a:lnTo>
                  <a:lnTo>
                    <a:pt x="5750923" y="8593259"/>
                  </a:lnTo>
                  <a:lnTo>
                    <a:pt x="5789520" y="8571858"/>
                  </a:lnTo>
                  <a:lnTo>
                    <a:pt x="5824547" y="8545429"/>
                  </a:lnTo>
                  <a:lnTo>
                    <a:pt x="5855518" y="8514459"/>
                  </a:lnTo>
                  <a:lnTo>
                    <a:pt x="5881947" y="8479432"/>
                  </a:lnTo>
                  <a:lnTo>
                    <a:pt x="5903348" y="8440835"/>
                  </a:lnTo>
                  <a:lnTo>
                    <a:pt x="5919236" y="8399152"/>
                  </a:lnTo>
                  <a:lnTo>
                    <a:pt x="5929126" y="8354871"/>
                  </a:lnTo>
                  <a:lnTo>
                    <a:pt x="5932530" y="8308475"/>
                  </a:lnTo>
                  <a:lnTo>
                    <a:pt x="5932530" y="313963"/>
                  </a:lnTo>
                  <a:lnTo>
                    <a:pt x="5929126" y="267566"/>
                  </a:lnTo>
                  <a:lnTo>
                    <a:pt x="5919236" y="223284"/>
                  </a:lnTo>
                  <a:lnTo>
                    <a:pt x="5903348" y="181602"/>
                  </a:lnTo>
                  <a:lnTo>
                    <a:pt x="5881947" y="143004"/>
                  </a:lnTo>
                  <a:lnTo>
                    <a:pt x="5855518" y="107978"/>
                  </a:lnTo>
                  <a:lnTo>
                    <a:pt x="5824547" y="77008"/>
                  </a:lnTo>
                  <a:lnTo>
                    <a:pt x="5789520" y="50580"/>
                  </a:lnTo>
                  <a:lnTo>
                    <a:pt x="5750923" y="29179"/>
                  </a:lnTo>
                  <a:lnTo>
                    <a:pt x="5709241" y="13292"/>
                  </a:lnTo>
                  <a:lnTo>
                    <a:pt x="5664961" y="3404"/>
                  </a:lnTo>
                  <a:lnTo>
                    <a:pt x="5618567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009367" y="2315707"/>
              <a:ext cx="4490085" cy="368300"/>
            </a:xfrm>
            <a:custGeom>
              <a:avLst/>
              <a:gdLst/>
              <a:ahLst/>
              <a:cxnLst/>
              <a:rect l="l" t="t" r="r" b="b"/>
              <a:pathLst>
                <a:path w="4490084" h="368300">
                  <a:moveTo>
                    <a:pt x="211987" y="75016"/>
                  </a:moveTo>
                  <a:lnTo>
                    <a:pt x="0" y="75016"/>
                  </a:lnTo>
                  <a:lnTo>
                    <a:pt x="0" y="311116"/>
                  </a:lnTo>
                  <a:lnTo>
                    <a:pt x="51573" y="311116"/>
                  </a:lnTo>
                  <a:lnTo>
                    <a:pt x="51573" y="117212"/>
                  </a:lnTo>
                  <a:lnTo>
                    <a:pt x="211987" y="117212"/>
                  </a:lnTo>
                  <a:lnTo>
                    <a:pt x="211987" y="75016"/>
                  </a:lnTo>
                  <a:close/>
                </a:path>
                <a:path w="4490084" h="368300">
                  <a:moveTo>
                    <a:pt x="211987" y="117212"/>
                  </a:moveTo>
                  <a:lnTo>
                    <a:pt x="160079" y="117212"/>
                  </a:lnTo>
                  <a:lnTo>
                    <a:pt x="160079" y="311116"/>
                  </a:lnTo>
                  <a:lnTo>
                    <a:pt x="211987" y="311116"/>
                  </a:lnTo>
                  <a:lnTo>
                    <a:pt x="211987" y="117212"/>
                  </a:lnTo>
                  <a:close/>
                </a:path>
                <a:path w="4490084" h="368300">
                  <a:moveTo>
                    <a:pt x="370181" y="75016"/>
                  </a:moveTo>
                  <a:lnTo>
                    <a:pt x="260000" y="75016"/>
                  </a:lnTo>
                  <a:lnTo>
                    <a:pt x="260000" y="311116"/>
                  </a:lnTo>
                  <a:lnTo>
                    <a:pt x="312244" y="311116"/>
                  </a:lnTo>
                  <a:lnTo>
                    <a:pt x="312244" y="219355"/>
                  </a:lnTo>
                  <a:lnTo>
                    <a:pt x="370181" y="219355"/>
                  </a:lnTo>
                  <a:lnTo>
                    <a:pt x="419033" y="208429"/>
                  </a:lnTo>
                  <a:lnTo>
                    <a:pt x="444981" y="178833"/>
                  </a:lnTo>
                  <a:lnTo>
                    <a:pt x="312244" y="178833"/>
                  </a:lnTo>
                  <a:lnTo>
                    <a:pt x="312244" y="115538"/>
                  </a:lnTo>
                  <a:lnTo>
                    <a:pt x="445191" y="115538"/>
                  </a:lnTo>
                  <a:lnTo>
                    <a:pt x="439545" y="104884"/>
                  </a:lnTo>
                  <a:lnTo>
                    <a:pt x="430461" y="94440"/>
                  </a:lnTo>
                  <a:lnTo>
                    <a:pt x="419033" y="85942"/>
                  </a:lnTo>
                  <a:lnTo>
                    <a:pt x="405176" y="79872"/>
                  </a:lnTo>
                  <a:lnTo>
                    <a:pt x="388892" y="76230"/>
                  </a:lnTo>
                  <a:lnTo>
                    <a:pt x="370181" y="75016"/>
                  </a:lnTo>
                  <a:close/>
                </a:path>
                <a:path w="4490084" h="368300">
                  <a:moveTo>
                    <a:pt x="445191" y="115538"/>
                  </a:moveTo>
                  <a:lnTo>
                    <a:pt x="363483" y="115538"/>
                  </a:lnTo>
                  <a:lnTo>
                    <a:pt x="372252" y="116061"/>
                  </a:lnTo>
                  <a:lnTo>
                    <a:pt x="379808" y="117631"/>
                  </a:lnTo>
                  <a:lnTo>
                    <a:pt x="386151" y="120247"/>
                  </a:lnTo>
                  <a:lnTo>
                    <a:pt x="391279" y="123910"/>
                  </a:lnTo>
                  <a:lnTo>
                    <a:pt x="397530" y="129269"/>
                  </a:lnTo>
                  <a:lnTo>
                    <a:pt x="400656" y="136971"/>
                  </a:lnTo>
                  <a:lnTo>
                    <a:pt x="400656" y="157065"/>
                  </a:lnTo>
                  <a:lnTo>
                    <a:pt x="363483" y="178833"/>
                  </a:lnTo>
                  <a:lnTo>
                    <a:pt x="444981" y="178833"/>
                  </a:lnTo>
                  <a:lnTo>
                    <a:pt x="446034" y="176823"/>
                  </a:lnTo>
                  <a:lnTo>
                    <a:pt x="449927" y="162758"/>
                  </a:lnTo>
                  <a:lnTo>
                    <a:pt x="451225" y="147018"/>
                  </a:lnTo>
                  <a:lnTo>
                    <a:pt x="449927" y="131173"/>
                  </a:lnTo>
                  <a:lnTo>
                    <a:pt x="446034" y="117129"/>
                  </a:lnTo>
                  <a:lnTo>
                    <a:pt x="445191" y="115538"/>
                  </a:lnTo>
                  <a:close/>
                </a:path>
                <a:path w="4490084" h="368300">
                  <a:moveTo>
                    <a:pt x="591558" y="71332"/>
                  </a:moveTo>
                  <a:lnTo>
                    <a:pt x="543271" y="79809"/>
                  </a:lnTo>
                  <a:lnTo>
                    <a:pt x="506495" y="104570"/>
                  </a:lnTo>
                  <a:lnTo>
                    <a:pt x="483408" y="143104"/>
                  </a:lnTo>
                  <a:lnTo>
                    <a:pt x="475685" y="192898"/>
                  </a:lnTo>
                  <a:lnTo>
                    <a:pt x="476564" y="210585"/>
                  </a:lnTo>
                  <a:lnTo>
                    <a:pt x="489750" y="256863"/>
                  </a:lnTo>
                  <a:lnTo>
                    <a:pt x="517472" y="291294"/>
                  </a:lnTo>
                  <a:lnTo>
                    <a:pt x="558153" y="311032"/>
                  </a:lnTo>
                  <a:lnTo>
                    <a:pt x="591558" y="314800"/>
                  </a:lnTo>
                  <a:lnTo>
                    <a:pt x="608868" y="313858"/>
                  </a:lnTo>
                  <a:lnTo>
                    <a:pt x="653513" y="299730"/>
                  </a:lnTo>
                  <a:lnTo>
                    <a:pt x="685452" y="270594"/>
                  </a:lnTo>
                  <a:lnTo>
                    <a:pt x="591558" y="270594"/>
                  </a:lnTo>
                  <a:lnTo>
                    <a:pt x="577116" y="269317"/>
                  </a:lnTo>
                  <a:lnTo>
                    <a:pt x="538749" y="238800"/>
                  </a:lnTo>
                  <a:lnTo>
                    <a:pt x="530272" y="192898"/>
                  </a:lnTo>
                  <a:lnTo>
                    <a:pt x="531214" y="175526"/>
                  </a:lnTo>
                  <a:lnTo>
                    <a:pt x="545343" y="135966"/>
                  </a:lnTo>
                  <a:lnTo>
                    <a:pt x="591558" y="115538"/>
                  </a:lnTo>
                  <a:lnTo>
                    <a:pt x="685556" y="115538"/>
                  </a:lnTo>
                  <a:lnTo>
                    <a:pt x="676621" y="104570"/>
                  </a:lnTo>
                  <a:lnTo>
                    <a:pt x="639846" y="79809"/>
                  </a:lnTo>
                  <a:lnTo>
                    <a:pt x="608868" y="72274"/>
                  </a:lnTo>
                  <a:lnTo>
                    <a:pt x="591558" y="71332"/>
                  </a:lnTo>
                  <a:close/>
                </a:path>
                <a:path w="4490084" h="368300">
                  <a:moveTo>
                    <a:pt x="685556" y="115538"/>
                  </a:moveTo>
                  <a:lnTo>
                    <a:pt x="591558" y="115538"/>
                  </a:lnTo>
                  <a:lnTo>
                    <a:pt x="605854" y="116815"/>
                  </a:lnTo>
                  <a:lnTo>
                    <a:pt x="618266" y="120645"/>
                  </a:lnTo>
                  <a:lnTo>
                    <a:pt x="649244" y="160246"/>
                  </a:lnTo>
                  <a:lnTo>
                    <a:pt x="653178" y="192898"/>
                  </a:lnTo>
                  <a:lnTo>
                    <a:pt x="652195" y="210166"/>
                  </a:lnTo>
                  <a:lnTo>
                    <a:pt x="637438" y="250165"/>
                  </a:lnTo>
                  <a:lnTo>
                    <a:pt x="591558" y="270594"/>
                  </a:lnTo>
                  <a:lnTo>
                    <a:pt x="685452" y="270594"/>
                  </a:lnTo>
                  <a:lnTo>
                    <a:pt x="704501" y="227309"/>
                  </a:lnTo>
                  <a:lnTo>
                    <a:pt x="708101" y="192563"/>
                  </a:lnTo>
                  <a:lnTo>
                    <a:pt x="707201" y="174898"/>
                  </a:lnTo>
                  <a:lnTo>
                    <a:pt x="704501" y="158404"/>
                  </a:lnTo>
                  <a:lnTo>
                    <a:pt x="700001" y="143083"/>
                  </a:lnTo>
                  <a:lnTo>
                    <a:pt x="693701" y="128934"/>
                  </a:lnTo>
                  <a:lnTo>
                    <a:pt x="685914" y="115978"/>
                  </a:lnTo>
                  <a:lnTo>
                    <a:pt x="685556" y="115538"/>
                  </a:lnTo>
                  <a:close/>
                </a:path>
                <a:path w="4490084" h="368300">
                  <a:moveTo>
                    <a:pt x="989878" y="270929"/>
                  </a:moveTo>
                  <a:lnTo>
                    <a:pt x="722297" y="270929"/>
                  </a:lnTo>
                  <a:lnTo>
                    <a:pt x="722297" y="368048"/>
                  </a:lnTo>
                  <a:lnTo>
                    <a:pt x="767843" y="368048"/>
                  </a:lnTo>
                  <a:lnTo>
                    <a:pt x="767843" y="311116"/>
                  </a:lnTo>
                  <a:lnTo>
                    <a:pt x="989878" y="311116"/>
                  </a:lnTo>
                  <a:lnTo>
                    <a:pt x="989878" y="270929"/>
                  </a:lnTo>
                  <a:close/>
                </a:path>
                <a:path w="4490084" h="368300">
                  <a:moveTo>
                    <a:pt x="989878" y="311116"/>
                  </a:moveTo>
                  <a:lnTo>
                    <a:pt x="944667" y="311116"/>
                  </a:lnTo>
                  <a:lnTo>
                    <a:pt x="944667" y="368048"/>
                  </a:lnTo>
                  <a:lnTo>
                    <a:pt x="989878" y="368048"/>
                  </a:lnTo>
                  <a:lnTo>
                    <a:pt x="989878" y="311116"/>
                  </a:lnTo>
                  <a:close/>
                </a:path>
                <a:path w="4490084" h="368300">
                  <a:moveTo>
                    <a:pt x="955384" y="75016"/>
                  </a:moveTo>
                  <a:lnTo>
                    <a:pt x="778225" y="75016"/>
                  </a:lnTo>
                  <a:lnTo>
                    <a:pt x="778120" y="142329"/>
                  </a:lnTo>
                  <a:lnTo>
                    <a:pt x="777743" y="160351"/>
                  </a:lnTo>
                  <a:lnTo>
                    <a:pt x="773892" y="201041"/>
                  </a:lnTo>
                  <a:lnTo>
                    <a:pt x="760811" y="248323"/>
                  </a:lnTo>
                  <a:lnTo>
                    <a:pt x="747080" y="270929"/>
                  </a:lnTo>
                  <a:lnTo>
                    <a:pt x="798653" y="270929"/>
                  </a:lnTo>
                  <a:lnTo>
                    <a:pt x="815294" y="234069"/>
                  </a:lnTo>
                  <a:lnTo>
                    <a:pt x="824105" y="184108"/>
                  </a:lnTo>
                  <a:lnTo>
                    <a:pt x="825780" y="142329"/>
                  </a:lnTo>
                  <a:lnTo>
                    <a:pt x="825780" y="114868"/>
                  </a:lnTo>
                  <a:lnTo>
                    <a:pt x="955384" y="114868"/>
                  </a:lnTo>
                  <a:lnTo>
                    <a:pt x="955384" y="75016"/>
                  </a:lnTo>
                  <a:close/>
                </a:path>
                <a:path w="4490084" h="368300">
                  <a:moveTo>
                    <a:pt x="955384" y="114868"/>
                  </a:moveTo>
                  <a:lnTo>
                    <a:pt x="903475" y="114868"/>
                  </a:lnTo>
                  <a:lnTo>
                    <a:pt x="903475" y="270929"/>
                  </a:lnTo>
                  <a:lnTo>
                    <a:pt x="955384" y="270929"/>
                  </a:lnTo>
                  <a:lnTo>
                    <a:pt x="955384" y="114868"/>
                  </a:lnTo>
                  <a:close/>
                </a:path>
                <a:path w="4490084" h="368300">
                  <a:moveTo>
                    <a:pt x="1130202" y="75016"/>
                  </a:moveTo>
                  <a:lnTo>
                    <a:pt x="1021362" y="75016"/>
                  </a:lnTo>
                  <a:lnTo>
                    <a:pt x="1021362" y="311116"/>
                  </a:lnTo>
                  <a:lnTo>
                    <a:pt x="1133886" y="311116"/>
                  </a:lnTo>
                  <a:lnTo>
                    <a:pt x="1152410" y="310028"/>
                  </a:lnTo>
                  <a:lnTo>
                    <a:pt x="1195172" y="293701"/>
                  </a:lnTo>
                  <a:lnTo>
                    <a:pt x="1212079" y="272268"/>
                  </a:lnTo>
                  <a:lnTo>
                    <a:pt x="1071261" y="272268"/>
                  </a:lnTo>
                  <a:lnTo>
                    <a:pt x="1071261" y="210648"/>
                  </a:lnTo>
                  <a:lnTo>
                    <a:pt x="1207181" y="210648"/>
                  </a:lnTo>
                  <a:lnTo>
                    <a:pt x="1203544" y="205959"/>
                  </a:lnTo>
                  <a:lnTo>
                    <a:pt x="1195944" y="199094"/>
                  </a:lnTo>
                  <a:lnTo>
                    <a:pt x="1186880" y="193568"/>
                  </a:lnTo>
                  <a:lnTo>
                    <a:pt x="1182670" y="191894"/>
                  </a:lnTo>
                  <a:lnTo>
                    <a:pt x="1164361" y="191894"/>
                  </a:lnTo>
                  <a:lnTo>
                    <a:pt x="1164361" y="186535"/>
                  </a:lnTo>
                  <a:lnTo>
                    <a:pt x="1179379" y="186535"/>
                  </a:lnTo>
                  <a:lnTo>
                    <a:pt x="1183788" y="184442"/>
                  </a:lnTo>
                  <a:lnTo>
                    <a:pt x="1191741" y="178896"/>
                  </a:lnTo>
                  <a:lnTo>
                    <a:pt x="1198521" y="172135"/>
                  </a:lnTo>
                  <a:lnTo>
                    <a:pt x="1071261" y="172135"/>
                  </a:lnTo>
                  <a:lnTo>
                    <a:pt x="1071261" y="113529"/>
                  </a:lnTo>
                  <a:lnTo>
                    <a:pt x="1206857" y="113529"/>
                  </a:lnTo>
                  <a:lnTo>
                    <a:pt x="1205972" y="110849"/>
                  </a:lnTo>
                  <a:lnTo>
                    <a:pt x="1178490" y="84246"/>
                  </a:lnTo>
                  <a:lnTo>
                    <a:pt x="1148518" y="76041"/>
                  </a:lnTo>
                  <a:lnTo>
                    <a:pt x="1130202" y="75016"/>
                  </a:lnTo>
                  <a:close/>
                </a:path>
                <a:path w="4490084" h="368300">
                  <a:moveTo>
                    <a:pt x="1207181" y="210648"/>
                  </a:moveTo>
                  <a:lnTo>
                    <a:pt x="1127523" y="210648"/>
                  </a:lnTo>
                  <a:lnTo>
                    <a:pt x="1136669" y="211108"/>
                  </a:lnTo>
                  <a:lnTo>
                    <a:pt x="1144686" y="212490"/>
                  </a:lnTo>
                  <a:lnTo>
                    <a:pt x="1167710" y="241458"/>
                  </a:lnTo>
                  <a:lnTo>
                    <a:pt x="1167061" y="248951"/>
                  </a:lnTo>
                  <a:lnTo>
                    <a:pt x="1127523" y="272268"/>
                  </a:lnTo>
                  <a:lnTo>
                    <a:pt x="1212079" y="272268"/>
                  </a:lnTo>
                  <a:lnTo>
                    <a:pt x="1216207" y="259354"/>
                  </a:lnTo>
                  <a:lnTo>
                    <a:pt x="1217610" y="244472"/>
                  </a:lnTo>
                  <a:lnTo>
                    <a:pt x="1216731" y="233148"/>
                  </a:lnTo>
                  <a:lnTo>
                    <a:pt x="1214093" y="222955"/>
                  </a:lnTo>
                  <a:lnTo>
                    <a:pt x="1209698" y="213892"/>
                  </a:lnTo>
                  <a:lnTo>
                    <a:pt x="1207181" y="210648"/>
                  </a:lnTo>
                  <a:close/>
                </a:path>
                <a:path w="4490084" h="368300">
                  <a:moveTo>
                    <a:pt x="1164361" y="186535"/>
                  </a:moveTo>
                  <a:lnTo>
                    <a:pt x="1164361" y="191894"/>
                  </a:lnTo>
                  <a:lnTo>
                    <a:pt x="1174281" y="188890"/>
                  </a:lnTo>
                  <a:lnTo>
                    <a:pt x="1164361" y="186535"/>
                  </a:lnTo>
                  <a:close/>
                </a:path>
                <a:path w="4490084" h="368300">
                  <a:moveTo>
                    <a:pt x="1174281" y="188890"/>
                  </a:moveTo>
                  <a:lnTo>
                    <a:pt x="1164361" y="191894"/>
                  </a:lnTo>
                  <a:lnTo>
                    <a:pt x="1182670" y="191894"/>
                  </a:lnTo>
                  <a:lnTo>
                    <a:pt x="1176353" y="189382"/>
                  </a:lnTo>
                  <a:lnTo>
                    <a:pt x="1174281" y="188890"/>
                  </a:lnTo>
                  <a:close/>
                </a:path>
                <a:path w="4490084" h="368300">
                  <a:moveTo>
                    <a:pt x="1179379" y="186535"/>
                  </a:moveTo>
                  <a:lnTo>
                    <a:pt x="1164361" y="186535"/>
                  </a:lnTo>
                  <a:lnTo>
                    <a:pt x="1174281" y="188890"/>
                  </a:lnTo>
                  <a:lnTo>
                    <a:pt x="1174661" y="188775"/>
                  </a:lnTo>
                  <a:lnTo>
                    <a:pt x="1179379" y="186535"/>
                  </a:lnTo>
                  <a:close/>
                </a:path>
                <a:path w="4490084" h="368300">
                  <a:moveTo>
                    <a:pt x="1206857" y="113529"/>
                  </a:moveTo>
                  <a:lnTo>
                    <a:pt x="1120825" y="113529"/>
                  </a:lnTo>
                  <a:lnTo>
                    <a:pt x="1130368" y="113989"/>
                  </a:lnTo>
                  <a:lnTo>
                    <a:pt x="1138572" y="115371"/>
                  </a:lnTo>
                  <a:lnTo>
                    <a:pt x="1145438" y="117673"/>
                  </a:lnTo>
                  <a:lnTo>
                    <a:pt x="1150966" y="120896"/>
                  </a:lnTo>
                  <a:lnTo>
                    <a:pt x="1157444" y="125808"/>
                  </a:lnTo>
                  <a:lnTo>
                    <a:pt x="1160678" y="133064"/>
                  </a:lnTo>
                  <a:lnTo>
                    <a:pt x="1160678" y="152488"/>
                  </a:lnTo>
                  <a:lnTo>
                    <a:pt x="1120825" y="172135"/>
                  </a:lnTo>
                  <a:lnTo>
                    <a:pt x="1198521" y="172135"/>
                  </a:lnTo>
                  <a:lnTo>
                    <a:pt x="1204090" y="164369"/>
                  </a:lnTo>
                  <a:lnTo>
                    <a:pt x="1208066" y="155809"/>
                  </a:lnTo>
                  <a:lnTo>
                    <a:pt x="1210452" y="146453"/>
                  </a:lnTo>
                  <a:lnTo>
                    <a:pt x="1211247" y="136301"/>
                  </a:lnTo>
                  <a:lnTo>
                    <a:pt x="1209928" y="122822"/>
                  </a:lnTo>
                  <a:lnTo>
                    <a:pt x="1206857" y="113529"/>
                  </a:lnTo>
                  <a:close/>
                </a:path>
                <a:path w="4490084" h="368300">
                  <a:moveTo>
                    <a:pt x="1302767" y="75016"/>
                  </a:moveTo>
                  <a:lnTo>
                    <a:pt x="1254542" y="75016"/>
                  </a:lnTo>
                  <a:lnTo>
                    <a:pt x="1254542" y="311116"/>
                  </a:lnTo>
                  <a:lnTo>
                    <a:pt x="1292720" y="311116"/>
                  </a:lnTo>
                  <a:lnTo>
                    <a:pt x="1348999" y="239114"/>
                  </a:lnTo>
                  <a:lnTo>
                    <a:pt x="1294395" y="239114"/>
                  </a:lnTo>
                  <a:lnTo>
                    <a:pt x="1302767" y="228374"/>
                  </a:lnTo>
                  <a:lnTo>
                    <a:pt x="1302767" y="75016"/>
                  </a:lnTo>
                  <a:close/>
                </a:path>
                <a:path w="4490084" h="368300">
                  <a:moveTo>
                    <a:pt x="1461172" y="147018"/>
                  </a:moveTo>
                  <a:lnTo>
                    <a:pt x="1420984" y="147018"/>
                  </a:lnTo>
                  <a:lnTo>
                    <a:pt x="1412612" y="157729"/>
                  </a:lnTo>
                  <a:lnTo>
                    <a:pt x="1412612" y="311116"/>
                  </a:lnTo>
                  <a:lnTo>
                    <a:pt x="1461172" y="311116"/>
                  </a:lnTo>
                  <a:lnTo>
                    <a:pt x="1461172" y="147018"/>
                  </a:lnTo>
                  <a:close/>
                </a:path>
                <a:path w="4490084" h="368300">
                  <a:moveTo>
                    <a:pt x="1302767" y="228374"/>
                  </a:moveTo>
                  <a:lnTo>
                    <a:pt x="1294395" y="239114"/>
                  </a:lnTo>
                  <a:lnTo>
                    <a:pt x="1302767" y="239114"/>
                  </a:lnTo>
                  <a:lnTo>
                    <a:pt x="1302767" y="228374"/>
                  </a:lnTo>
                  <a:close/>
                </a:path>
                <a:path w="4490084" h="368300">
                  <a:moveTo>
                    <a:pt x="1461172" y="75016"/>
                  </a:moveTo>
                  <a:lnTo>
                    <a:pt x="1422324" y="75016"/>
                  </a:lnTo>
                  <a:lnTo>
                    <a:pt x="1302767" y="228374"/>
                  </a:lnTo>
                  <a:lnTo>
                    <a:pt x="1302767" y="239114"/>
                  </a:lnTo>
                  <a:lnTo>
                    <a:pt x="1348999" y="239114"/>
                  </a:lnTo>
                  <a:lnTo>
                    <a:pt x="1412612" y="157729"/>
                  </a:lnTo>
                  <a:lnTo>
                    <a:pt x="1412612" y="147018"/>
                  </a:lnTo>
                  <a:lnTo>
                    <a:pt x="1461172" y="147018"/>
                  </a:lnTo>
                  <a:lnTo>
                    <a:pt x="1461172" y="75016"/>
                  </a:lnTo>
                  <a:close/>
                </a:path>
                <a:path w="4490084" h="368300">
                  <a:moveTo>
                    <a:pt x="1420984" y="147018"/>
                  </a:moveTo>
                  <a:lnTo>
                    <a:pt x="1412612" y="147018"/>
                  </a:lnTo>
                  <a:lnTo>
                    <a:pt x="1412612" y="157729"/>
                  </a:lnTo>
                  <a:lnTo>
                    <a:pt x="1420984" y="147018"/>
                  </a:lnTo>
                  <a:close/>
                </a:path>
                <a:path w="4490084" h="368300">
                  <a:moveTo>
                    <a:pt x="1561232" y="75016"/>
                  </a:moveTo>
                  <a:lnTo>
                    <a:pt x="1508988" y="75016"/>
                  </a:lnTo>
                  <a:lnTo>
                    <a:pt x="1508988" y="311116"/>
                  </a:lnTo>
                  <a:lnTo>
                    <a:pt x="1561232" y="311116"/>
                  </a:lnTo>
                  <a:lnTo>
                    <a:pt x="1561232" y="212992"/>
                  </a:lnTo>
                  <a:lnTo>
                    <a:pt x="1721981" y="212992"/>
                  </a:lnTo>
                  <a:lnTo>
                    <a:pt x="1721981" y="169791"/>
                  </a:lnTo>
                  <a:lnTo>
                    <a:pt x="1561232" y="169791"/>
                  </a:lnTo>
                  <a:lnTo>
                    <a:pt x="1561232" y="75016"/>
                  </a:lnTo>
                  <a:close/>
                </a:path>
                <a:path w="4490084" h="368300">
                  <a:moveTo>
                    <a:pt x="1721981" y="212992"/>
                  </a:moveTo>
                  <a:lnTo>
                    <a:pt x="1669402" y="212992"/>
                  </a:lnTo>
                  <a:lnTo>
                    <a:pt x="1669402" y="311116"/>
                  </a:lnTo>
                  <a:lnTo>
                    <a:pt x="1721981" y="311116"/>
                  </a:lnTo>
                  <a:lnTo>
                    <a:pt x="1721981" y="212992"/>
                  </a:lnTo>
                  <a:close/>
                </a:path>
                <a:path w="4490084" h="368300">
                  <a:moveTo>
                    <a:pt x="1721981" y="75016"/>
                  </a:moveTo>
                  <a:lnTo>
                    <a:pt x="1669402" y="75016"/>
                  </a:lnTo>
                  <a:lnTo>
                    <a:pt x="1669402" y="169791"/>
                  </a:lnTo>
                  <a:lnTo>
                    <a:pt x="1721981" y="169791"/>
                  </a:lnTo>
                  <a:lnTo>
                    <a:pt x="1721981" y="75016"/>
                  </a:lnTo>
                  <a:close/>
                </a:path>
                <a:path w="4490084" h="368300">
                  <a:moveTo>
                    <a:pt x="1842622" y="238728"/>
                  </a:moveTo>
                  <a:lnTo>
                    <a:pt x="1804459" y="311116"/>
                  </a:lnTo>
                  <a:lnTo>
                    <a:pt x="1858712" y="311116"/>
                  </a:lnTo>
                  <a:lnTo>
                    <a:pt x="1892809" y="246147"/>
                  </a:lnTo>
                  <a:lnTo>
                    <a:pt x="1847325" y="246147"/>
                  </a:lnTo>
                  <a:lnTo>
                    <a:pt x="1842622" y="238728"/>
                  </a:lnTo>
                  <a:close/>
                </a:path>
                <a:path w="4490084" h="368300">
                  <a:moveTo>
                    <a:pt x="2107695" y="117547"/>
                  </a:moveTo>
                  <a:lnTo>
                    <a:pt x="2055451" y="117547"/>
                  </a:lnTo>
                  <a:lnTo>
                    <a:pt x="2055451" y="311116"/>
                  </a:lnTo>
                  <a:lnTo>
                    <a:pt x="2107695" y="311116"/>
                  </a:lnTo>
                  <a:lnTo>
                    <a:pt x="2107695" y="117547"/>
                  </a:lnTo>
                  <a:close/>
                </a:path>
                <a:path w="4490084" h="368300">
                  <a:moveTo>
                    <a:pt x="1846655" y="231076"/>
                  </a:moveTo>
                  <a:lnTo>
                    <a:pt x="1842622" y="238728"/>
                  </a:lnTo>
                  <a:lnTo>
                    <a:pt x="1847325" y="246147"/>
                  </a:lnTo>
                  <a:lnTo>
                    <a:pt x="1846655" y="231076"/>
                  </a:lnTo>
                  <a:close/>
                </a:path>
                <a:path w="4490084" h="368300">
                  <a:moveTo>
                    <a:pt x="1900718" y="231076"/>
                  </a:moveTo>
                  <a:lnTo>
                    <a:pt x="1846655" y="231076"/>
                  </a:lnTo>
                  <a:lnTo>
                    <a:pt x="1847325" y="246147"/>
                  </a:lnTo>
                  <a:lnTo>
                    <a:pt x="1892809" y="246147"/>
                  </a:lnTo>
                  <a:lnTo>
                    <a:pt x="1900718" y="231076"/>
                  </a:lnTo>
                  <a:close/>
                </a:path>
                <a:path w="4490084" h="368300">
                  <a:moveTo>
                    <a:pt x="1794077" y="75016"/>
                  </a:moveTo>
                  <a:lnTo>
                    <a:pt x="1738820" y="75016"/>
                  </a:lnTo>
                  <a:lnTo>
                    <a:pt x="1842622" y="238728"/>
                  </a:lnTo>
                  <a:lnTo>
                    <a:pt x="1846655" y="231076"/>
                  </a:lnTo>
                  <a:lnTo>
                    <a:pt x="1900718" y="231076"/>
                  </a:lnTo>
                  <a:lnTo>
                    <a:pt x="1916361" y="201271"/>
                  </a:lnTo>
                  <a:lnTo>
                    <a:pt x="1863065" y="201271"/>
                  </a:lnTo>
                  <a:lnTo>
                    <a:pt x="1867482" y="192776"/>
                  </a:lnTo>
                  <a:lnTo>
                    <a:pt x="1794077" y="75016"/>
                  </a:lnTo>
                  <a:close/>
                </a:path>
                <a:path w="4490084" h="368300">
                  <a:moveTo>
                    <a:pt x="1867482" y="192776"/>
                  </a:moveTo>
                  <a:lnTo>
                    <a:pt x="1863065" y="201271"/>
                  </a:lnTo>
                  <a:lnTo>
                    <a:pt x="1872777" y="201271"/>
                  </a:lnTo>
                  <a:lnTo>
                    <a:pt x="1867482" y="192776"/>
                  </a:lnTo>
                  <a:close/>
                </a:path>
                <a:path w="4490084" h="368300">
                  <a:moveTo>
                    <a:pt x="1980435" y="75016"/>
                  </a:moveTo>
                  <a:lnTo>
                    <a:pt x="1928704" y="75016"/>
                  </a:lnTo>
                  <a:lnTo>
                    <a:pt x="1867482" y="192776"/>
                  </a:lnTo>
                  <a:lnTo>
                    <a:pt x="1872777" y="201271"/>
                  </a:lnTo>
                  <a:lnTo>
                    <a:pt x="1916361" y="201271"/>
                  </a:lnTo>
                  <a:lnTo>
                    <a:pt x="1980435" y="79183"/>
                  </a:lnTo>
                  <a:lnTo>
                    <a:pt x="1980435" y="75016"/>
                  </a:lnTo>
                  <a:close/>
                </a:path>
                <a:path w="4490084" h="368300">
                  <a:moveTo>
                    <a:pt x="2182711" y="75016"/>
                  </a:moveTo>
                  <a:lnTo>
                    <a:pt x="1982622" y="75016"/>
                  </a:lnTo>
                  <a:lnTo>
                    <a:pt x="1980435" y="79183"/>
                  </a:lnTo>
                  <a:lnTo>
                    <a:pt x="1980435" y="117547"/>
                  </a:lnTo>
                  <a:lnTo>
                    <a:pt x="2182711" y="117547"/>
                  </a:lnTo>
                  <a:lnTo>
                    <a:pt x="2182711" y="75016"/>
                  </a:lnTo>
                  <a:close/>
                </a:path>
                <a:path w="4490084" h="368300">
                  <a:moveTo>
                    <a:pt x="1982622" y="75016"/>
                  </a:moveTo>
                  <a:lnTo>
                    <a:pt x="1980435" y="75016"/>
                  </a:lnTo>
                  <a:lnTo>
                    <a:pt x="1980435" y="79183"/>
                  </a:lnTo>
                  <a:lnTo>
                    <a:pt x="1982622" y="75016"/>
                  </a:lnTo>
                  <a:close/>
                </a:path>
                <a:path w="4490084" h="368300">
                  <a:moveTo>
                    <a:pt x="2263054" y="75016"/>
                  </a:moveTo>
                  <a:lnTo>
                    <a:pt x="2211146" y="75016"/>
                  </a:lnTo>
                  <a:lnTo>
                    <a:pt x="2211146" y="311116"/>
                  </a:lnTo>
                  <a:lnTo>
                    <a:pt x="2315632" y="311116"/>
                  </a:lnTo>
                  <a:lnTo>
                    <a:pt x="2334156" y="309986"/>
                  </a:lnTo>
                  <a:lnTo>
                    <a:pt x="2376918" y="293032"/>
                  </a:lnTo>
                  <a:lnTo>
                    <a:pt x="2392972" y="271598"/>
                  </a:lnTo>
                  <a:lnTo>
                    <a:pt x="2263054" y="271598"/>
                  </a:lnTo>
                  <a:lnTo>
                    <a:pt x="2263054" y="209643"/>
                  </a:lnTo>
                  <a:lnTo>
                    <a:pt x="2393060" y="209643"/>
                  </a:lnTo>
                  <a:lnTo>
                    <a:pt x="2386588" y="198445"/>
                  </a:lnTo>
                  <a:lnTo>
                    <a:pt x="2350545" y="174982"/>
                  </a:lnTo>
                  <a:lnTo>
                    <a:pt x="2315632" y="170460"/>
                  </a:lnTo>
                  <a:lnTo>
                    <a:pt x="2263054" y="170460"/>
                  </a:lnTo>
                  <a:lnTo>
                    <a:pt x="2263054" y="75016"/>
                  </a:lnTo>
                  <a:close/>
                </a:path>
                <a:path w="4490084" h="368300">
                  <a:moveTo>
                    <a:pt x="2393060" y="209643"/>
                  </a:moveTo>
                  <a:lnTo>
                    <a:pt x="2308935" y="209643"/>
                  </a:lnTo>
                  <a:lnTo>
                    <a:pt x="2318773" y="210124"/>
                  </a:lnTo>
                  <a:lnTo>
                    <a:pt x="2327189" y="211569"/>
                  </a:lnTo>
                  <a:lnTo>
                    <a:pt x="2334180" y="213976"/>
                  </a:lnTo>
                  <a:lnTo>
                    <a:pt x="2339745" y="217346"/>
                  </a:lnTo>
                  <a:lnTo>
                    <a:pt x="2346223" y="222481"/>
                  </a:lnTo>
                  <a:lnTo>
                    <a:pt x="2349457" y="230183"/>
                  </a:lnTo>
                  <a:lnTo>
                    <a:pt x="2349457" y="250947"/>
                  </a:lnTo>
                  <a:lnTo>
                    <a:pt x="2308935" y="271598"/>
                  </a:lnTo>
                  <a:lnTo>
                    <a:pt x="2392972" y="271598"/>
                  </a:lnTo>
                  <a:lnTo>
                    <a:pt x="2393495" y="270677"/>
                  </a:lnTo>
                  <a:lnTo>
                    <a:pt x="2397640" y="256549"/>
                  </a:lnTo>
                  <a:lnTo>
                    <a:pt x="2399021" y="240453"/>
                  </a:lnTo>
                  <a:lnTo>
                    <a:pt x="2397640" y="224399"/>
                  </a:lnTo>
                  <a:lnTo>
                    <a:pt x="2393495" y="210397"/>
                  </a:lnTo>
                  <a:lnTo>
                    <a:pt x="2393060" y="209643"/>
                  </a:lnTo>
                  <a:close/>
                </a:path>
                <a:path w="4490084" h="368300">
                  <a:moveTo>
                    <a:pt x="2480065" y="75016"/>
                  </a:moveTo>
                  <a:lnTo>
                    <a:pt x="2428157" y="75016"/>
                  </a:lnTo>
                  <a:lnTo>
                    <a:pt x="2428157" y="311116"/>
                  </a:lnTo>
                  <a:lnTo>
                    <a:pt x="2480065" y="311116"/>
                  </a:lnTo>
                  <a:lnTo>
                    <a:pt x="2480065" y="75016"/>
                  </a:lnTo>
                  <a:close/>
                </a:path>
                <a:path w="4490084" h="368300">
                  <a:moveTo>
                    <a:pt x="2576285" y="75016"/>
                  </a:moveTo>
                  <a:lnTo>
                    <a:pt x="2528060" y="75016"/>
                  </a:lnTo>
                  <a:lnTo>
                    <a:pt x="2528060" y="311116"/>
                  </a:lnTo>
                  <a:lnTo>
                    <a:pt x="2566238" y="311116"/>
                  </a:lnTo>
                  <a:lnTo>
                    <a:pt x="2622517" y="239114"/>
                  </a:lnTo>
                  <a:lnTo>
                    <a:pt x="2567912" y="239114"/>
                  </a:lnTo>
                  <a:lnTo>
                    <a:pt x="2576285" y="228374"/>
                  </a:lnTo>
                  <a:lnTo>
                    <a:pt x="2576285" y="75016"/>
                  </a:lnTo>
                  <a:close/>
                </a:path>
                <a:path w="4490084" h="368300">
                  <a:moveTo>
                    <a:pt x="2734689" y="147018"/>
                  </a:moveTo>
                  <a:lnTo>
                    <a:pt x="2694502" y="147018"/>
                  </a:lnTo>
                  <a:lnTo>
                    <a:pt x="2686130" y="157729"/>
                  </a:lnTo>
                  <a:lnTo>
                    <a:pt x="2686130" y="311116"/>
                  </a:lnTo>
                  <a:lnTo>
                    <a:pt x="2734689" y="311116"/>
                  </a:lnTo>
                  <a:lnTo>
                    <a:pt x="2734689" y="147018"/>
                  </a:lnTo>
                  <a:close/>
                </a:path>
                <a:path w="4490084" h="368300">
                  <a:moveTo>
                    <a:pt x="2576285" y="228374"/>
                  </a:moveTo>
                  <a:lnTo>
                    <a:pt x="2567912" y="239114"/>
                  </a:lnTo>
                  <a:lnTo>
                    <a:pt x="2576285" y="239114"/>
                  </a:lnTo>
                  <a:lnTo>
                    <a:pt x="2576285" y="228374"/>
                  </a:lnTo>
                  <a:close/>
                </a:path>
                <a:path w="4490084" h="368300">
                  <a:moveTo>
                    <a:pt x="2734689" y="75016"/>
                  </a:moveTo>
                  <a:lnTo>
                    <a:pt x="2695842" y="75016"/>
                  </a:lnTo>
                  <a:lnTo>
                    <a:pt x="2576285" y="228374"/>
                  </a:lnTo>
                  <a:lnTo>
                    <a:pt x="2576285" y="239114"/>
                  </a:lnTo>
                  <a:lnTo>
                    <a:pt x="2622517" y="239114"/>
                  </a:lnTo>
                  <a:lnTo>
                    <a:pt x="2686130" y="157729"/>
                  </a:lnTo>
                  <a:lnTo>
                    <a:pt x="2686130" y="147018"/>
                  </a:lnTo>
                  <a:lnTo>
                    <a:pt x="2734689" y="147018"/>
                  </a:lnTo>
                  <a:lnTo>
                    <a:pt x="2734689" y="75016"/>
                  </a:lnTo>
                  <a:close/>
                </a:path>
                <a:path w="4490084" h="368300">
                  <a:moveTo>
                    <a:pt x="2694502" y="147018"/>
                  </a:moveTo>
                  <a:lnTo>
                    <a:pt x="2686130" y="147018"/>
                  </a:lnTo>
                  <a:lnTo>
                    <a:pt x="2686130" y="157729"/>
                  </a:lnTo>
                  <a:lnTo>
                    <a:pt x="2694502" y="147018"/>
                  </a:lnTo>
                  <a:close/>
                </a:path>
                <a:path w="4490084" h="368300">
                  <a:moveTo>
                    <a:pt x="2585996" y="0"/>
                  </a:moveTo>
                  <a:lnTo>
                    <a:pt x="2561214" y="8037"/>
                  </a:lnTo>
                  <a:lnTo>
                    <a:pt x="2563222" y="15028"/>
                  </a:lnTo>
                  <a:lnTo>
                    <a:pt x="2565900" y="21600"/>
                  </a:lnTo>
                  <a:lnTo>
                    <a:pt x="2596713" y="50568"/>
                  </a:lnTo>
                  <a:lnTo>
                    <a:pt x="2631207" y="56597"/>
                  </a:lnTo>
                  <a:lnTo>
                    <a:pt x="2644205" y="55801"/>
                  </a:lnTo>
                  <a:lnTo>
                    <a:pt x="2684726" y="36859"/>
                  </a:lnTo>
                  <a:lnTo>
                    <a:pt x="2690259" y="30140"/>
                  </a:lnTo>
                  <a:lnTo>
                    <a:pt x="2631542" y="30140"/>
                  </a:lnTo>
                  <a:lnTo>
                    <a:pt x="2623230" y="29700"/>
                  </a:lnTo>
                  <a:lnTo>
                    <a:pt x="2589287" y="7388"/>
                  </a:lnTo>
                  <a:lnTo>
                    <a:pt x="2585996" y="0"/>
                  </a:lnTo>
                  <a:close/>
                </a:path>
                <a:path w="4490084" h="368300">
                  <a:moveTo>
                    <a:pt x="2677088" y="334"/>
                  </a:moveTo>
                  <a:lnTo>
                    <a:pt x="2647529" y="28298"/>
                  </a:lnTo>
                  <a:lnTo>
                    <a:pt x="2631542" y="30140"/>
                  </a:lnTo>
                  <a:lnTo>
                    <a:pt x="2690259" y="30140"/>
                  </a:lnTo>
                  <a:lnTo>
                    <a:pt x="2691569" y="28549"/>
                  </a:lnTo>
                  <a:lnTo>
                    <a:pt x="2696948" y="18942"/>
                  </a:lnTo>
                  <a:lnTo>
                    <a:pt x="2700865" y="8037"/>
                  </a:lnTo>
                  <a:lnTo>
                    <a:pt x="2677088" y="334"/>
                  </a:lnTo>
                  <a:close/>
                </a:path>
                <a:path w="4490084" h="368300">
                  <a:moveTo>
                    <a:pt x="2949666" y="238728"/>
                  </a:moveTo>
                  <a:lnTo>
                    <a:pt x="2911503" y="311116"/>
                  </a:lnTo>
                  <a:lnTo>
                    <a:pt x="2965756" y="311116"/>
                  </a:lnTo>
                  <a:lnTo>
                    <a:pt x="2999853" y="246147"/>
                  </a:lnTo>
                  <a:lnTo>
                    <a:pt x="2954369" y="246147"/>
                  </a:lnTo>
                  <a:lnTo>
                    <a:pt x="2949666" y="238728"/>
                  </a:lnTo>
                  <a:close/>
                </a:path>
                <a:path w="4490084" h="368300">
                  <a:moveTo>
                    <a:pt x="2953700" y="231076"/>
                  </a:moveTo>
                  <a:lnTo>
                    <a:pt x="2949666" y="238728"/>
                  </a:lnTo>
                  <a:lnTo>
                    <a:pt x="2954369" y="246147"/>
                  </a:lnTo>
                  <a:lnTo>
                    <a:pt x="2953700" y="231076"/>
                  </a:lnTo>
                  <a:close/>
                </a:path>
                <a:path w="4490084" h="368300">
                  <a:moveTo>
                    <a:pt x="3007762" y="231076"/>
                  </a:moveTo>
                  <a:lnTo>
                    <a:pt x="2953700" y="231076"/>
                  </a:lnTo>
                  <a:lnTo>
                    <a:pt x="2954369" y="246147"/>
                  </a:lnTo>
                  <a:lnTo>
                    <a:pt x="2999853" y="246147"/>
                  </a:lnTo>
                  <a:lnTo>
                    <a:pt x="3007762" y="231076"/>
                  </a:lnTo>
                  <a:close/>
                </a:path>
                <a:path w="4490084" h="368300">
                  <a:moveTo>
                    <a:pt x="2901121" y="75016"/>
                  </a:moveTo>
                  <a:lnTo>
                    <a:pt x="2845864" y="75016"/>
                  </a:lnTo>
                  <a:lnTo>
                    <a:pt x="2949666" y="238728"/>
                  </a:lnTo>
                  <a:lnTo>
                    <a:pt x="2953700" y="231076"/>
                  </a:lnTo>
                  <a:lnTo>
                    <a:pt x="3007762" y="231076"/>
                  </a:lnTo>
                  <a:lnTo>
                    <a:pt x="3023405" y="201271"/>
                  </a:lnTo>
                  <a:lnTo>
                    <a:pt x="2970109" y="201271"/>
                  </a:lnTo>
                  <a:lnTo>
                    <a:pt x="2974526" y="192776"/>
                  </a:lnTo>
                  <a:lnTo>
                    <a:pt x="2901121" y="75016"/>
                  </a:lnTo>
                  <a:close/>
                </a:path>
                <a:path w="4490084" h="368300">
                  <a:moveTo>
                    <a:pt x="2974526" y="192776"/>
                  </a:moveTo>
                  <a:lnTo>
                    <a:pt x="2970109" y="201271"/>
                  </a:lnTo>
                  <a:lnTo>
                    <a:pt x="2979821" y="201271"/>
                  </a:lnTo>
                  <a:lnTo>
                    <a:pt x="2974526" y="192776"/>
                  </a:lnTo>
                  <a:close/>
                </a:path>
                <a:path w="4490084" h="368300">
                  <a:moveTo>
                    <a:pt x="3089666" y="75016"/>
                  </a:moveTo>
                  <a:lnTo>
                    <a:pt x="3035749" y="75016"/>
                  </a:lnTo>
                  <a:lnTo>
                    <a:pt x="2974526" y="192776"/>
                  </a:lnTo>
                  <a:lnTo>
                    <a:pt x="2979821" y="201271"/>
                  </a:lnTo>
                  <a:lnTo>
                    <a:pt x="3023405" y="201271"/>
                  </a:lnTo>
                  <a:lnTo>
                    <a:pt x="3089666" y="75016"/>
                  </a:lnTo>
                  <a:close/>
                </a:path>
                <a:path w="4490084" h="368300">
                  <a:moveTo>
                    <a:pt x="3218088" y="75016"/>
                  </a:moveTo>
                  <a:lnTo>
                    <a:pt x="3107908" y="75016"/>
                  </a:lnTo>
                  <a:lnTo>
                    <a:pt x="3107908" y="311116"/>
                  </a:lnTo>
                  <a:lnTo>
                    <a:pt x="3160151" y="311116"/>
                  </a:lnTo>
                  <a:lnTo>
                    <a:pt x="3160151" y="219355"/>
                  </a:lnTo>
                  <a:lnTo>
                    <a:pt x="3218088" y="219355"/>
                  </a:lnTo>
                  <a:lnTo>
                    <a:pt x="3266942" y="208429"/>
                  </a:lnTo>
                  <a:lnTo>
                    <a:pt x="3292890" y="178833"/>
                  </a:lnTo>
                  <a:lnTo>
                    <a:pt x="3160151" y="178833"/>
                  </a:lnTo>
                  <a:lnTo>
                    <a:pt x="3160151" y="115538"/>
                  </a:lnTo>
                  <a:lnTo>
                    <a:pt x="3293100" y="115538"/>
                  </a:lnTo>
                  <a:lnTo>
                    <a:pt x="3287454" y="104884"/>
                  </a:lnTo>
                  <a:lnTo>
                    <a:pt x="3278369" y="94440"/>
                  </a:lnTo>
                  <a:lnTo>
                    <a:pt x="3266942" y="85942"/>
                  </a:lnTo>
                  <a:lnTo>
                    <a:pt x="3253087" y="79872"/>
                  </a:lnTo>
                  <a:lnTo>
                    <a:pt x="3236802" y="76230"/>
                  </a:lnTo>
                  <a:lnTo>
                    <a:pt x="3218088" y="75016"/>
                  </a:lnTo>
                  <a:close/>
                </a:path>
                <a:path w="4490084" h="368300">
                  <a:moveTo>
                    <a:pt x="3293100" y="115538"/>
                  </a:moveTo>
                  <a:lnTo>
                    <a:pt x="3211390" y="115538"/>
                  </a:lnTo>
                  <a:lnTo>
                    <a:pt x="3220161" y="116061"/>
                  </a:lnTo>
                  <a:lnTo>
                    <a:pt x="3227717" y="117631"/>
                  </a:lnTo>
                  <a:lnTo>
                    <a:pt x="3234059" y="120247"/>
                  </a:lnTo>
                  <a:lnTo>
                    <a:pt x="3239186" y="123910"/>
                  </a:lnTo>
                  <a:lnTo>
                    <a:pt x="3245434" y="129269"/>
                  </a:lnTo>
                  <a:lnTo>
                    <a:pt x="3248563" y="136971"/>
                  </a:lnTo>
                  <a:lnTo>
                    <a:pt x="3248563" y="157065"/>
                  </a:lnTo>
                  <a:lnTo>
                    <a:pt x="3211390" y="178833"/>
                  </a:lnTo>
                  <a:lnTo>
                    <a:pt x="3292890" y="178833"/>
                  </a:lnTo>
                  <a:lnTo>
                    <a:pt x="3293943" y="176823"/>
                  </a:lnTo>
                  <a:lnTo>
                    <a:pt x="3297835" y="162758"/>
                  </a:lnTo>
                  <a:lnTo>
                    <a:pt x="3299132" y="147018"/>
                  </a:lnTo>
                  <a:lnTo>
                    <a:pt x="3297835" y="131173"/>
                  </a:lnTo>
                  <a:lnTo>
                    <a:pt x="3293943" y="117129"/>
                  </a:lnTo>
                  <a:lnTo>
                    <a:pt x="3293100" y="115538"/>
                  </a:lnTo>
                  <a:close/>
                </a:path>
                <a:path w="4490084" h="368300">
                  <a:moveTo>
                    <a:pt x="3439463" y="71332"/>
                  </a:moveTo>
                  <a:lnTo>
                    <a:pt x="3391175" y="79809"/>
                  </a:lnTo>
                  <a:lnTo>
                    <a:pt x="3354400" y="104570"/>
                  </a:lnTo>
                  <a:lnTo>
                    <a:pt x="3331312" y="143104"/>
                  </a:lnTo>
                  <a:lnTo>
                    <a:pt x="3323590" y="192898"/>
                  </a:lnTo>
                  <a:lnTo>
                    <a:pt x="3324469" y="210585"/>
                  </a:lnTo>
                  <a:lnTo>
                    <a:pt x="3337655" y="256863"/>
                  </a:lnTo>
                  <a:lnTo>
                    <a:pt x="3365376" y="291294"/>
                  </a:lnTo>
                  <a:lnTo>
                    <a:pt x="3406056" y="311032"/>
                  </a:lnTo>
                  <a:lnTo>
                    <a:pt x="3439463" y="314800"/>
                  </a:lnTo>
                  <a:lnTo>
                    <a:pt x="3456774" y="313858"/>
                  </a:lnTo>
                  <a:lnTo>
                    <a:pt x="3501418" y="299730"/>
                  </a:lnTo>
                  <a:lnTo>
                    <a:pt x="3533357" y="270594"/>
                  </a:lnTo>
                  <a:lnTo>
                    <a:pt x="3439463" y="270594"/>
                  </a:lnTo>
                  <a:lnTo>
                    <a:pt x="3425019" y="269317"/>
                  </a:lnTo>
                  <a:lnTo>
                    <a:pt x="3386655" y="238800"/>
                  </a:lnTo>
                  <a:lnTo>
                    <a:pt x="3378178" y="192898"/>
                  </a:lnTo>
                  <a:lnTo>
                    <a:pt x="3379119" y="175526"/>
                  </a:lnTo>
                  <a:lnTo>
                    <a:pt x="3393248" y="135966"/>
                  </a:lnTo>
                  <a:lnTo>
                    <a:pt x="3439463" y="115538"/>
                  </a:lnTo>
                  <a:lnTo>
                    <a:pt x="3533461" y="115538"/>
                  </a:lnTo>
                  <a:lnTo>
                    <a:pt x="3524526" y="104570"/>
                  </a:lnTo>
                  <a:lnTo>
                    <a:pt x="3487751" y="79809"/>
                  </a:lnTo>
                  <a:lnTo>
                    <a:pt x="3456774" y="72274"/>
                  </a:lnTo>
                  <a:lnTo>
                    <a:pt x="3439463" y="71332"/>
                  </a:lnTo>
                  <a:close/>
                </a:path>
                <a:path w="4490084" h="368300">
                  <a:moveTo>
                    <a:pt x="3533461" y="115538"/>
                  </a:moveTo>
                  <a:lnTo>
                    <a:pt x="3439463" y="115538"/>
                  </a:lnTo>
                  <a:lnTo>
                    <a:pt x="3453758" y="116815"/>
                  </a:lnTo>
                  <a:lnTo>
                    <a:pt x="3466171" y="120645"/>
                  </a:lnTo>
                  <a:lnTo>
                    <a:pt x="3497150" y="160246"/>
                  </a:lnTo>
                  <a:lnTo>
                    <a:pt x="3501084" y="192898"/>
                  </a:lnTo>
                  <a:lnTo>
                    <a:pt x="3500100" y="210166"/>
                  </a:lnTo>
                  <a:lnTo>
                    <a:pt x="3485344" y="250165"/>
                  </a:lnTo>
                  <a:lnTo>
                    <a:pt x="3439463" y="270594"/>
                  </a:lnTo>
                  <a:lnTo>
                    <a:pt x="3533357" y="270594"/>
                  </a:lnTo>
                  <a:lnTo>
                    <a:pt x="3552405" y="227309"/>
                  </a:lnTo>
                  <a:lnTo>
                    <a:pt x="3556006" y="192563"/>
                  </a:lnTo>
                  <a:lnTo>
                    <a:pt x="3555106" y="174898"/>
                  </a:lnTo>
                  <a:lnTo>
                    <a:pt x="3552405" y="158404"/>
                  </a:lnTo>
                  <a:lnTo>
                    <a:pt x="3547904" y="143083"/>
                  </a:lnTo>
                  <a:lnTo>
                    <a:pt x="3541606" y="128934"/>
                  </a:lnTo>
                  <a:lnTo>
                    <a:pt x="3533819" y="115978"/>
                  </a:lnTo>
                  <a:lnTo>
                    <a:pt x="3533461" y="115538"/>
                  </a:lnTo>
                  <a:close/>
                </a:path>
                <a:path w="4490084" h="368300">
                  <a:moveTo>
                    <a:pt x="3705683" y="75016"/>
                  </a:moveTo>
                  <a:lnTo>
                    <a:pt x="3596842" y="75016"/>
                  </a:lnTo>
                  <a:lnTo>
                    <a:pt x="3596842" y="311116"/>
                  </a:lnTo>
                  <a:lnTo>
                    <a:pt x="3709367" y="311116"/>
                  </a:lnTo>
                  <a:lnTo>
                    <a:pt x="3727890" y="310028"/>
                  </a:lnTo>
                  <a:lnTo>
                    <a:pt x="3770652" y="293701"/>
                  </a:lnTo>
                  <a:lnTo>
                    <a:pt x="3787560" y="272268"/>
                  </a:lnTo>
                  <a:lnTo>
                    <a:pt x="3646741" y="272268"/>
                  </a:lnTo>
                  <a:lnTo>
                    <a:pt x="3646741" y="210648"/>
                  </a:lnTo>
                  <a:lnTo>
                    <a:pt x="3782662" y="210648"/>
                  </a:lnTo>
                  <a:lnTo>
                    <a:pt x="3779025" y="205959"/>
                  </a:lnTo>
                  <a:lnTo>
                    <a:pt x="3771425" y="199094"/>
                  </a:lnTo>
                  <a:lnTo>
                    <a:pt x="3762361" y="193568"/>
                  </a:lnTo>
                  <a:lnTo>
                    <a:pt x="3758150" y="191894"/>
                  </a:lnTo>
                  <a:lnTo>
                    <a:pt x="3739842" y="191894"/>
                  </a:lnTo>
                  <a:lnTo>
                    <a:pt x="3739842" y="186535"/>
                  </a:lnTo>
                  <a:lnTo>
                    <a:pt x="3754853" y="186535"/>
                  </a:lnTo>
                  <a:lnTo>
                    <a:pt x="3759261" y="184442"/>
                  </a:lnTo>
                  <a:lnTo>
                    <a:pt x="3767216" y="178896"/>
                  </a:lnTo>
                  <a:lnTo>
                    <a:pt x="3774001" y="172135"/>
                  </a:lnTo>
                  <a:lnTo>
                    <a:pt x="3646741" y="172135"/>
                  </a:lnTo>
                  <a:lnTo>
                    <a:pt x="3646741" y="113529"/>
                  </a:lnTo>
                  <a:lnTo>
                    <a:pt x="3782338" y="113529"/>
                  </a:lnTo>
                  <a:lnTo>
                    <a:pt x="3781453" y="110849"/>
                  </a:lnTo>
                  <a:lnTo>
                    <a:pt x="3753969" y="84246"/>
                  </a:lnTo>
                  <a:lnTo>
                    <a:pt x="3723994" y="76041"/>
                  </a:lnTo>
                  <a:lnTo>
                    <a:pt x="3705683" y="75016"/>
                  </a:lnTo>
                  <a:close/>
                </a:path>
                <a:path w="4490084" h="368300">
                  <a:moveTo>
                    <a:pt x="3782662" y="210648"/>
                  </a:moveTo>
                  <a:lnTo>
                    <a:pt x="3703004" y="210648"/>
                  </a:lnTo>
                  <a:lnTo>
                    <a:pt x="3712148" y="211108"/>
                  </a:lnTo>
                  <a:lnTo>
                    <a:pt x="3720163" y="212490"/>
                  </a:lnTo>
                  <a:lnTo>
                    <a:pt x="3743191" y="241458"/>
                  </a:lnTo>
                  <a:lnTo>
                    <a:pt x="3742542" y="248951"/>
                  </a:lnTo>
                  <a:lnTo>
                    <a:pt x="3703004" y="272268"/>
                  </a:lnTo>
                  <a:lnTo>
                    <a:pt x="3787560" y="272268"/>
                  </a:lnTo>
                  <a:lnTo>
                    <a:pt x="3791687" y="259354"/>
                  </a:lnTo>
                  <a:lnTo>
                    <a:pt x="3793090" y="244472"/>
                  </a:lnTo>
                  <a:lnTo>
                    <a:pt x="3792211" y="233148"/>
                  </a:lnTo>
                  <a:lnTo>
                    <a:pt x="3789574" y="222955"/>
                  </a:lnTo>
                  <a:lnTo>
                    <a:pt x="3785178" y="213892"/>
                  </a:lnTo>
                  <a:lnTo>
                    <a:pt x="3782662" y="210648"/>
                  </a:lnTo>
                  <a:close/>
                </a:path>
                <a:path w="4490084" h="368300">
                  <a:moveTo>
                    <a:pt x="3739842" y="186535"/>
                  </a:moveTo>
                  <a:lnTo>
                    <a:pt x="3739842" y="191894"/>
                  </a:lnTo>
                  <a:lnTo>
                    <a:pt x="3749759" y="188889"/>
                  </a:lnTo>
                  <a:lnTo>
                    <a:pt x="3739842" y="186535"/>
                  </a:lnTo>
                  <a:close/>
                </a:path>
                <a:path w="4490084" h="368300">
                  <a:moveTo>
                    <a:pt x="3749759" y="188889"/>
                  </a:moveTo>
                  <a:lnTo>
                    <a:pt x="3739842" y="191894"/>
                  </a:lnTo>
                  <a:lnTo>
                    <a:pt x="3758150" y="191894"/>
                  </a:lnTo>
                  <a:lnTo>
                    <a:pt x="3751833" y="189382"/>
                  </a:lnTo>
                  <a:lnTo>
                    <a:pt x="3749759" y="188889"/>
                  </a:lnTo>
                  <a:close/>
                </a:path>
                <a:path w="4490084" h="368300">
                  <a:moveTo>
                    <a:pt x="3754853" y="186535"/>
                  </a:moveTo>
                  <a:lnTo>
                    <a:pt x="3739842" y="186535"/>
                  </a:lnTo>
                  <a:lnTo>
                    <a:pt x="3749759" y="188889"/>
                  </a:lnTo>
                  <a:lnTo>
                    <a:pt x="3750136" y="188775"/>
                  </a:lnTo>
                  <a:lnTo>
                    <a:pt x="3754853" y="186535"/>
                  </a:lnTo>
                  <a:close/>
                </a:path>
                <a:path w="4490084" h="368300">
                  <a:moveTo>
                    <a:pt x="3782338" y="113529"/>
                  </a:moveTo>
                  <a:lnTo>
                    <a:pt x="3696306" y="113529"/>
                  </a:lnTo>
                  <a:lnTo>
                    <a:pt x="3705848" y="113989"/>
                  </a:lnTo>
                  <a:lnTo>
                    <a:pt x="3714053" y="115371"/>
                  </a:lnTo>
                  <a:lnTo>
                    <a:pt x="3720919" y="117673"/>
                  </a:lnTo>
                  <a:lnTo>
                    <a:pt x="3726446" y="120896"/>
                  </a:lnTo>
                  <a:lnTo>
                    <a:pt x="3732914" y="125808"/>
                  </a:lnTo>
                  <a:lnTo>
                    <a:pt x="3736158" y="133064"/>
                  </a:lnTo>
                  <a:lnTo>
                    <a:pt x="3736158" y="152488"/>
                  </a:lnTo>
                  <a:lnTo>
                    <a:pt x="3696306" y="172135"/>
                  </a:lnTo>
                  <a:lnTo>
                    <a:pt x="3774001" y="172135"/>
                  </a:lnTo>
                  <a:lnTo>
                    <a:pt x="3779566" y="164369"/>
                  </a:lnTo>
                  <a:lnTo>
                    <a:pt x="3783543" y="155809"/>
                  </a:lnTo>
                  <a:lnTo>
                    <a:pt x="3785931" y="146453"/>
                  </a:lnTo>
                  <a:lnTo>
                    <a:pt x="3786727" y="136301"/>
                  </a:lnTo>
                  <a:lnTo>
                    <a:pt x="3785408" y="122822"/>
                  </a:lnTo>
                  <a:lnTo>
                    <a:pt x="3782338" y="113529"/>
                  </a:lnTo>
                  <a:close/>
                </a:path>
                <a:path w="4490084" h="368300">
                  <a:moveTo>
                    <a:pt x="3994121" y="75016"/>
                  </a:moveTo>
                  <a:lnTo>
                    <a:pt x="3830023" y="75016"/>
                  </a:lnTo>
                  <a:lnTo>
                    <a:pt x="3830023" y="311116"/>
                  </a:lnTo>
                  <a:lnTo>
                    <a:pt x="3994121" y="311116"/>
                  </a:lnTo>
                  <a:lnTo>
                    <a:pt x="3994121" y="270594"/>
                  </a:lnTo>
                  <a:lnTo>
                    <a:pt x="3879922" y="270594"/>
                  </a:lnTo>
                  <a:lnTo>
                    <a:pt x="3879922" y="211652"/>
                  </a:lnTo>
                  <a:lnTo>
                    <a:pt x="3986083" y="211652"/>
                  </a:lnTo>
                  <a:lnTo>
                    <a:pt x="3986083" y="170795"/>
                  </a:lnTo>
                  <a:lnTo>
                    <a:pt x="3879922" y="170795"/>
                  </a:lnTo>
                  <a:lnTo>
                    <a:pt x="3879922" y="115538"/>
                  </a:lnTo>
                  <a:lnTo>
                    <a:pt x="3994121" y="115538"/>
                  </a:lnTo>
                  <a:lnTo>
                    <a:pt x="3994121" y="75016"/>
                  </a:lnTo>
                  <a:close/>
                </a:path>
                <a:path w="4490084" h="368300">
                  <a:moveTo>
                    <a:pt x="4082742" y="75016"/>
                  </a:moveTo>
                  <a:lnTo>
                    <a:pt x="4030498" y="75016"/>
                  </a:lnTo>
                  <a:lnTo>
                    <a:pt x="4030498" y="311116"/>
                  </a:lnTo>
                  <a:lnTo>
                    <a:pt x="4082742" y="311116"/>
                  </a:lnTo>
                  <a:lnTo>
                    <a:pt x="4082742" y="212992"/>
                  </a:lnTo>
                  <a:lnTo>
                    <a:pt x="4243491" y="212992"/>
                  </a:lnTo>
                  <a:lnTo>
                    <a:pt x="4243491" y="169791"/>
                  </a:lnTo>
                  <a:lnTo>
                    <a:pt x="4082742" y="169791"/>
                  </a:lnTo>
                  <a:lnTo>
                    <a:pt x="4082742" y="75016"/>
                  </a:lnTo>
                  <a:close/>
                </a:path>
                <a:path w="4490084" h="368300">
                  <a:moveTo>
                    <a:pt x="4243491" y="212992"/>
                  </a:moveTo>
                  <a:lnTo>
                    <a:pt x="4190913" y="212992"/>
                  </a:lnTo>
                  <a:lnTo>
                    <a:pt x="4190913" y="311116"/>
                  </a:lnTo>
                  <a:lnTo>
                    <a:pt x="4243491" y="311116"/>
                  </a:lnTo>
                  <a:lnTo>
                    <a:pt x="4243491" y="212992"/>
                  </a:lnTo>
                  <a:close/>
                </a:path>
                <a:path w="4490084" h="368300">
                  <a:moveTo>
                    <a:pt x="4243491" y="75016"/>
                  </a:moveTo>
                  <a:lnTo>
                    <a:pt x="4190913" y="75016"/>
                  </a:lnTo>
                  <a:lnTo>
                    <a:pt x="4190913" y="169791"/>
                  </a:lnTo>
                  <a:lnTo>
                    <a:pt x="4243491" y="169791"/>
                  </a:lnTo>
                  <a:lnTo>
                    <a:pt x="4243491" y="75016"/>
                  </a:lnTo>
                  <a:close/>
                </a:path>
                <a:path w="4490084" h="368300">
                  <a:moveTo>
                    <a:pt x="4343394" y="75016"/>
                  </a:moveTo>
                  <a:lnTo>
                    <a:pt x="4291485" y="75016"/>
                  </a:lnTo>
                  <a:lnTo>
                    <a:pt x="4291485" y="311116"/>
                  </a:lnTo>
                  <a:lnTo>
                    <a:pt x="4406354" y="311116"/>
                  </a:lnTo>
                  <a:lnTo>
                    <a:pt x="4424878" y="309986"/>
                  </a:lnTo>
                  <a:lnTo>
                    <a:pt x="4467640" y="293032"/>
                  </a:lnTo>
                  <a:lnTo>
                    <a:pt x="4483694" y="271598"/>
                  </a:lnTo>
                  <a:lnTo>
                    <a:pt x="4343394" y="271598"/>
                  </a:lnTo>
                  <a:lnTo>
                    <a:pt x="4343394" y="209978"/>
                  </a:lnTo>
                  <a:lnTo>
                    <a:pt x="4483975" y="209978"/>
                  </a:lnTo>
                  <a:lnTo>
                    <a:pt x="4477310" y="198445"/>
                  </a:lnTo>
                  <a:lnTo>
                    <a:pt x="4441267" y="174982"/>
                  </a:lnTo>
                  <a:lnTo>
                    <a:pt x="4406354" y="170460"/>
                  </a:lnTo>
                  <a:lnTo>
                    <a:pt x="4343394" y="170460"/>
                  </a:lnTo>
                  <a:lnTo>
                    <a:pt x="4343394" y="75016"/>
                  </a:lnTo>
                  <a:close/>
                </a:path>
                <a:path w="4490084" h="368300">
                  <a:moveTo>
                    <a:pt x="4483975" y="209978"/>
                  </a:moveTo>
                  <a:lnTo>
                    <a:pt x="4399656" y="209978"/>
                  </a:lnTo>
                  <a:lnTo>
                    <a:pt x="4409493" y="210459"/>
                  </a:lnTo>
                  <a:lnTo>
                    <a:pt x="4417907" y="211903"/>
                  </a:lnTo>
                  <a:lnTo>
                    <a:pt x="4424897" y="214311"/>
                  </a:lnTo>
                  <a:lnTo>
                    <a:pt x="4430466" y="217681"/>
                  </a:lnTo>
                  <a:lnTo>
                    <a:pt x="4436934" y="222592"/>
                  </a:lnTo>
                  <a:lnTo>
                    <a:pt x="4440178" y="230183"/>
                  </a:lnTo>
                  <a:lnTo>
                    <a:pt x="4440178" y="250947"/>
                  </a:lnTo>
                  <a:lnTo>
                    <a:pt x="4399656" y="271598"/>
                  </a:lnTo>
                  <a:lnTo>
                    <a:pt x="4483694" y="271598"/>
                  </a:lnTo>
                  <a:lnTo>
                    <a:pt x="4484217" y="270677"/>
                  </a:lnTo>
                  <a:lnTo>
                    <a:pt x="4488361" y="256549"/>
                  </a:lnTo>
                  <a:lnTo>
                    <a:pt x="4489743" y="240453"/>
                  </a:lnTo>
                  <a:lnTo>
                    <a:pt x="4488361" y="224399"/>
                  </a:lnTo>
                  <a:lnTo>
                    <a:pt x="4484217" y="210397"/>
                  </a:lnTo>
                  <a:lnTo>
                    <a:pt x="4483975" y="209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732580" y="2922472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4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2580" y="4073670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5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60315" y="3205499"/>
            <a:ext cx="3122846" cy="6835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4755" y="4308745"/>
            <a:ext cx="5242351" cy="492369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750205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50205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27953" y="3205499"/>
            <a:ext cx="3122846" cy="68358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52859" y="4308745"/>
            <a:ext cx="5242351" cy="596345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3217844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17844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10778" y="10574641"/>
            <a:ext cx="5135796" cy="443221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515283" y="4188790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5" h="575945">
                <a:moveTo>
                  <a:pt x="287799" y="0"/>
                </a:moveTo>
                <a:lnTo>
                  <a:pt x="241116" y="3766"/>
                </a:lnTo>
                <a:lnTo>
                  <a:pt x="196832" y="14672"/>
                </a:lnTo>
                <a:lnTo>
                  <a:pt x="155539" y="32123"/>
                </a:lnTo>
                <a:lnTo>
                  <a:pt x="117828" y="55528"/>
                </a:lnTo>
                <a:lnTo>
                  <a:pt x="84294" y="84294"/>
                </a:lnTo>
                <a:lnTo>
                  <a:pt x="55528" y="117828"/>
                </a:lnTo>
                <a:lnTo>
                  <a:pt x="32123" y="155539"/>
                </a:lnTo>
                <a:lnTo>
                  <a:pt x="14672" y="196832"/>
                </a:lnTo>
                <a:lnTo>
                  <a:pt x="3766" y="241116"/>
                </a:lnTo>
                <a:lnTo>
                  <a:pt x="0" y="287799"/>
                </a:lnTo>
                <a:lnTo>
                  <a:pt x="3766" y="334481"/>
                </a:lnTo>
                <a:lnTo>
                  <a:pt x="14672" y="378766"/>
                </a:lnTo>
                <a:lnTo>
                  <a:pt x="32123" y="420059"/>
                </a:lnTo>
                <a:lnTo>
                  <a:pt x="55528" y="457769"/>
                </a:lnTo>
                <a:lnTo>
                  <a:pt x="84294" y="491304"/>
                </a:lnTo>
                <a:lnTo>
                  <a:pt x="117828" y="520070"/>
                </a:lnTo>
                <a:lnTo>
                  <a:pt x="155539" y="543475"/>
                </a:lnTo>
                <a:lnTo>
                  <a:pt x="196832" y="560926"/>
                </a:lnTo>
                <a:lnTo>
                  <a:pt x="241116" y="571832"/>
                </a:lnTo>
                <a:lnTo>
                  <a:pt x="287799" y="575598"/>
                </a:lnTo>
                <a:lnTo>
                  <a:pt x="334481" y="571832"/>
                </a:lnTo>
                <a:lnTo>
                  <a:pt x="378766" y="560926"/>
                </a:lnTo>
                <a:lnTo>
                  <a:pt x="420059" y="543475"/>
                </a:lnTo>
                <a:lnTo>
                  <a:pt x="457769" y="520070"/>
                </a:lnTo>
                <a:lnTo>
                  <a:pt x="491304" y="491304"/>
                </a:lnTo>
                <a:lnTo>
                  <a:pt x="520070" y="457769"/>
                </a:lnTo>
                <a:lnTo>
                  <a:pt x="543475" y="420059"/>
                </a:lnTo>
                <a:lnTo>
                  <a:pt x="560926" y="378766"/>
                </a:lnTo>
                <a:lnTo>
                  <a:pt x="571832" y="334481"/>
                </a:lnTo>
                <a:lnTo>
                  <a:pt x="575598" y="287799"/>
                </a:lnTo>
                <a:lnTo>
                  <a:pt x="571832" y="241116"/>
                </a:lnTo>
                <a:lnTo>
                  <a:pt x="560926" y="196832"/>
                </a:lnTo>
                <a:lnTo>
                  <a:pt x="543475" y="155539"/>
                </a:lnTo>
                <a:lnTo>
                  <a:pt x="520070" y="117828"/>
                </a:lnTo>
                <a:lnTo>
                  <a:pt x="491304" y="84294"/>
                </a:lnTo>
                <a:lnTo>
                  <a:pt x="457769" y="55528"/>
                </a:lnTo>
                <a:lnTo>
                  <a:pt x="420059" y="32123"/>
                </a:lnTo>
                <a:lnTo>
                  <a:pt x="378766" y="14672"/>
                </a:lnTo>
                <a:lnTo>
                  <a:pt x="334481" y="3766"/>
                </a:lnTo>
                <a:lnTo>
                  <a:pt x="287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515283" y="6648167"/>
            <a:ext cx="575945" cy="575945"/>
            <a:chOff x="5515283" y="6648167"/>
            <a:chExt cx="575945" cy="575945"/>
          </a:xfrm>
        </p:grpSpPr>
        <p:sp>
          <p:nvSpPr>
            <p:cNvPr id="21" name="object 21"/>
            <p:cNvSpPr/>
            <p:nvPr/>
          </p:nvSpPr>
          <p:spPr>
            <a:xfrm>
              <a:off x="5515283" y="6648167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20241" y="6846853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628949" y="4397523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29" h="154939">
                <a:moveTo>
                  <a:pt x="96480" y="124611"/>
                </a:moveTo>
                <a:lnTo>
                  <a:pt x="69228" y="124611"/>
                </a:lnTo>
                <a:lnTo>
                  <a:pt x="69228" y="154940"/>
                </a:lnTo>
                <a:lnTo>
                  <a:pt x="96480" y="154940"/>
                </a:lnTo>
                <a:lnTo>
                  <a:pt x="96480" y="124611"/>
                </a:lnTo>
                <a:close/>
              </a:path>
              <a:path w="354329" h="154939">
                <a:moveTo>
                  <a:pt x="96480" y="0"/>
                </a:moveTo>
                <a:lnTo>
                  <a:pt x="73624" y="0"/>
                </a:lnTo>
                <a:lnTo>
                  <a:pt x="0" y="104832"/>
                </a:lnTo>
                <a:lnTo>
                  <a:pt x="0" y="124611"/>
                </a:lnTo>
                <a:lnTo>
                  <a:pt x="118678" y="124611"/>
                </a:lnTo>
                <a:lnTo>
                  <a:pt x="118678" y="109667"/>
                </a:lnTo>
                <a:lnTo>
                  <a:pt x="21098" y="109667"/>
                </a:lnTo>
                <a:lnTo>
                  <a:pt x="21098" y="103074"/>
                </a:lnTo>
                <a:lnTo>
                  <a:pt x="25715" y="103074"/>
                </a:lnTo>
                <a:lnTo>
                  <a:pt x="69228" y="40937"/>
                </a:lnTo>
                <a:lnTo>
                  <a:pt x="69228" y="33405"/>
                </a:lnTo>
                <a:lnTo>
                  <a:pt x="96480" y="33405"/>
                </a:lnTo>
                <a:lnTo>
                  <a:pt x="96480" y="0"/>
                </a:lnTo>
                <a:close/>
              </a:path>
              <a:path w="354329" h="154939">
                <a:moveTo>
                  <a:pt x="25715" y="103074"/>
                </a:moveTo>
                <a:lnTo>
                  <a:pt x="21098" y="103074"/>
                </a:lnTo>
                <a:lnTo>
                  <a:pt x="21098" y="109667"/>
                </a:lnTo>
                <a:lnTo>
                  <a:pt x="25715" y="103074"/>
                </a:lnTo>
                <a:close/>
              </a:path>
              <a:path w="354329" h="154939">
                <a:moveTo>
                  <a:pt x="118678" y="103074"/>
                </a:moveTo>
                <a:lnTo>
                  <a:pt x="25715" y="103074"/>
                </a:lnTo>
                <a:lnTo>
                  <a:pt x="21098" y="109667"/>
                </a:lnTo>
                <a:lnTo>
                  <a:pt x="118678" y="109667"/>
                </a:lnTo>
                <a:lnTo>
                  <a:pt x="118678" y="103074"/>
                </a:lnTo>
                <a:close/>
              </a:path>
              <a:path w="354329" h="154939">
                <a:moveTo>
                  <a:pt x="96480" y="33405"/>
                </a:moveTo>
                <a:lnTo>
                  <a:pt x="74503" y="33405"/>
                </a:lnTo>
                <a:lnTo>
                  <a:pt x="69228" y="40937"/>
                </a:lnTo>
                <a:lnTo>
                  <a:pt x="69228" y="103074"/>
                </a:lnTo>
                <a:lnTo>
                  <a:pt x="96480" y="103074"/>
                </a:lnTo>
                <a:lnTo>
                  <a:pt x="96480" y="33405"/>
                </a:lnTo>
                <a:close/>
              </a:path>
              <a:path w="354329" h="154939">
                <a:moveTo>
                  <a:pt x="74503" y="33405"/>
                </a:moveTo>
                <a:lnTo>
                  <a:pt x="69228" y="33405"/>
                </a:lnTo>
                <a:lnTo>
                  <a:pt x="69228" y="40937"/>
                </a:lnTo>
                <a:lnTo>
                  <a:pt x="74503" y="33405"/>
                </a:lnTo>
                <a:close/>
              </a:path>
              <a:path w="354329" h="154939">
                <a:moveTo>
                  <a:pt x="295821" y="114502"/>
                </a:moveTo>
                <a:lnTo>
                  <a:pt x="269228" y="114502"/>
                </a:lnTo>
                <a:lnTo>
                  <a:pt x="269228" y="154940"/>
                </a:lnTo>
                <a:lnTo>
                  <a:pt x="295821" y="154940"/>
                </a:lnTo>
                <a:lnTo>
                  <a:pt x="295821" y="114502"/>
                </a:lnTo>
                <a:close/>
              </a:path>
              <a:path w="354329" h="154939">
                <a:moveTo>
                  <a:pt x="221537" y="43954"/>
                </a:moveTo>
                <a:lnTo>
                  <a:pt x="194285" y="43954"/>
                </a:lnTo>
                <a:lnTo>
                  <a:pt x="194285" y="74063"/>
                </a:lnTo>
                <a:lnTo>
                  <a:pt x="212966" y="113884"/>
                </a:lnTo>
                <a:lnTo>
                  <a:pt x="242635" y="120436"/>
                </a:lnTo>
                <a:lnTo>
                  <a:pt x="247470" y="120436"/>
                </a:lnTo>
                <a:lnTo>
                  <a:pt x="252086" y="119923"/>
                </a:lnTo>
                <a:lnTo>
                  <a:pt x="260877" y="117872"/>
                </a:lnTo>
                <a:lnTo>
                  <a:pt x="265126" y="116407"/>
                </a:lnTo>
                <a:lnTo>
                  <a:pt x="269228" y="114502"/>
                </a:lnTo>
                <a:lnTo>
                  <a:pt x="295821" y="114502"/>
                </a:lnTo>
                <a:lnTo>
                  <a:pt x="295821" y="98239"/>
                </a:lnTo>
                <a:lnTo>
                  <a:pt x="238386" y="98239"/>
                </a:lnTo>
                <a:lnTo>
                  <a:pt x="231793" y="96187"/>
                </a:lnTo>
                <a:lnTo>
                  <a:pt x="227691" y="92085"/>
                </a:lnTo>
                <a:lnTo>
                  <a:pt x="223588" y="87836"/>
                </a:lnTo>
                <a:lnTo>
                  <a:pt x="221537" y="81023"/>
                </a:lnTo>
                <a:lnTo>
                  <a:pt x="221537" y="43954"/>
                </a:lnTo>
                <a:close/>
              </a:path>
              <a:path w="354329" h="154939">
                <a:moveTo>
                  <a:pt x="295821" y="43954"/>
                </a:moveTo>
                <a:lnTo>
                  <a:pt x="268569" y="43954"/>
                </a:lnTo>
                <a:lnTo>
                  <a:pt x="268569" y="92744"/>
                </a:lnTo>
                <a:lnTo>
                  <a:pt x="265492" y="94649"/>
                </a:lnTo>
                <a:lnTo>
                  <a:pt x="262269" y="96041"/>
                </a:lnTo>
                <a:lnTo>
                  <a:pt x="255529" y="97799"/>
                </a:lnTo>
                <a:lnTo>
                  <a:pt x="251719" y="98239"/>
                </a:lnTo>
                <a:lnTo>
                  <a:pt x="295821" y="98239"/>
                </a:lnTo>
                <a:lnTo>
                  <a:pt x="295821" y="43954"/>
                </a:lnTo>
                <a:close/>
              </a:path>
              <a:path w="354329" h="154939">
                <a:moveTo>
                  <a:pt x="354058" y="124392"/>
                </a:moveTo>
                <a:lnTo>
                  <a:pt x="323289" y="124392"/>
                </a:lnTo>
                <a:lnTo>
                  <a:pt x="323289" y="154940"/>
                </a:lnTo>
                <a:lnTo>
                  <a:pt x="354058" y="154940"/>
                </a:lnTo>
                <a:lnTo>
                  <a:pt x="354058" y="124392"/>
                </a:lnTo>
                <a:close/>
              </a:path>
            </a:pathLst>
          </a:custGeom>
          <a:solidFill>
            <a:srgbClr val="13C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2035249" y="4199255"/>
            <a:ext cx="575945" cy="575945"/>
            <a:chOff x="12035249" y="4199255"/>
            <a:chExt cx="575945" cy="575945"/>
          </a:xfrm>
        </p:grpSpPr>
        <p:sp>
          <p:nvSpPr>
            <p:cNvPr id="25" name="object 25"/>
            <p:cNvSpPr/>
            <p:nvPr/>
          </p:nvSpPr>
          <p:spPr>
            <a:xfrm>
              <a:off x="12035249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48255" y="4408407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5">
                  <a:moveTo>
                    <a:pt x="9450" y="120655"/>
                  </a:moveTo>
                  <a:lnTo>
                    <a:pt x="0" y="141754"/>
                  </a:lnTo>
                  <a:lnTo>
                    <a:pt x="5860" y="147175"/>
                  </a:lnTo>
                  <a:lnTo>
                    <a:pt x="12893" y="151497"/>
                  </a:lnTo>
                  <a:lnTo>
                    <a:pt x="21098" y="154720"/>
                  </a:lnTo>
                  <a:lnTo>
                    <a:pt x="29303" y="157797"/>
                  </a:lnTo>
                  <a:lnTo>
                    <a:pt x="37581" y="159336"/>
                  </a:lnTo>
                  <a:lnTo>
                    <a:pt x="45932" y="159336"/>
                  </a:lnTo>
                  <a:lnTo>
                    <a:pt x="89324" y="144281"/>
                  </a:lnTo>
                  <a:lnTo>
                    <a:pt x="97087" y="135600"/>
                  </a:lnTo>
                  <a:lnTo>
                    <a:pt x="39705" y="135600"/>
                  </a:lnTo>
                  <a:lnTo>
                    <a:pt x="33332" y="134355"/>
                  </a:lnTo>
                  <a:lnTo>
                    <a:pt x="20732" y="129373"/>
                  </a:lnTo>
                  <a:lnTo>
                    <a:pt x="14871" y="125637"/>
                  </a:lnTo>
                  <a:lnTo>
                    <a:pt x="9450" y="120655"/>
                  </a:lnTo>
                  <a:close/>
                </a:path>
                <a:path w="354965" h="159385">
                  <a:moveTo>
                    <a:pt x="112754" y="65712"/>
                  </a:moveTo>
                  <a:lnTo>
                    <a:pt x="89228" y="65712"/>
                  </a:lnTo>
                  <a:lnTo>
                    <a:pt x="88202" y="73038"/>
                  </a:lnTo>
                  <a:lnTo>
                    <a:pt x="86685" y="76920"/>
                  </a:lnTo>
                  <a:lnTo>
                    <a:pt x="80657" y="114667"/>
                  </a:lnTo>
                  <a:lnTo>
                    <a:pt x="46152" y="135600"/>
                  </a:lnTo>
                  <a:lnTo>
                    <a:pt x="97087" y="135600"/>
                  </a:lnTo>
                  <a:lnTo>
                    <a:pt x="112895" y="89516"/>
                  </a:lnTo>
                  <a:lnTo>
                    <a:pt x="113403" y="76920"/>
                  </a:lnTo>
                  <a:lnTo>
                    <a:pt x="112754" y="65712"/>
                  </a:lnTo>
                  <a:close/>
                </a:path>
                <a:path w="354965" h="159385">
                  <a:moveTo>
                    <a:pt x="52086" y="0"/>
                  </a:moveTo>
                  <a:lnTo>
                    <a:pt x="14834" y="14669"/>
                  </a:lnTo>
                  <a:lnTo>
                    <a:pt x="219" y="51866"/>
                  </a:lnTo>
                  <a:lnTo>
                    <a:pt x="590" y="58830"/>
                  </a:lnTo>
                  <a:lnTo>
                    <a:pt x="22856" y="95162"/>
                  </a:lnTo>
                  <a:lnTo>
                    <a:pt x="38094" y="101535"/>
                  </a:lnTo>
                  <a:lnTo>
                    <a:pt x="54357" y="101535"/>
                  </a:lnTo>
                  <a:lnTo>
                    <a:pt x="85711" y="79411"/>
                  </a:lnTo>
                  <a:lnTo>
                    <a:pt x="85826" y="79118"/>
                  </a:lnTo>
                  <a:lnTo>
                    <a:pt x="48423" y="79118"/>
                  </a:lnTo>
                  <a:lnTo>
                    <a:pt x="43661" y="77946"/>
                  </a:lnTo>
                  <a:lnTo>
                    <a:pt x="26592" y="56335"/>
                  </a:lnTo>
                  <a:lnTo>
                    <a:pt x="26713" y="44504"/>
                  </a:lnTo>
                  <a:lnTo>
                    <a:pt x="39559" y="25933"/>
                  </a:lnTo>
                  <a:lnTo>
                    <a:pt x="43661" y="23442"/>
                  </a:lnTo>
                  <a:lnTo>
                    <a:pt x="48423" y="22197"/>
                  </a:lnTo>
                  <a:lnTo>
                    <a:pt x="98617" y="22197"/>
                  </a:lnTo>
                  <a:lnTo>
                    <a:pt x="97359" y="20219"/>
                  </a:lnTo>
                  <a:lnTo>
                    <a:pt x="88596" y="11373"/>
                  </a:lnTo>
                  <a:lnTo>
                    <a:pt x="78129" y="5054"/>
                  </a:lnTo>
                  <a:lnTo>
                    <a:pt x="65959" y="1263"/>
                  </a:lnTo>
                  <a:lnTo>
                    <a:pt x="52086" y="0"/>
                  </a:lnTo>
                  <a:close/>
                </a:path>
                <a:path w="354965" h="159385">
                  <a:moveTo>
                    <a:pt x="98617" y="22197"/>
                  </a:moveTo>
                  <a:lnTo>
                    <a:pt x="59265" y="22197"/>
                  </a:lnTo>
                  <a:lnTo>
                    <a:pt x="64027" y="23442"/>
                  </a:lnTo>
                  <a:lnTo>
                    <a:pt x="68129" y="25933"/>
                  </a:lnTo>
                  <a:lnTo>
                    <a:pt x="72232" y="28277"/>
                  </a:lnTo>
                  <a:lnTo>
                    <a:pt x="75455" y="31574"/>
                  </a:lnTo>
                  <a:lnTo>
                    <a:pt x="80144" y="40072"/>
                  </a:lnTo>
                  <a:lnTo>
                    <a:pt x="81316" y="45053"/>
                  </a:lnTo>
                  <a:lnTo>
                    <a:pt x="81316" y="56335"/>
                  </a:lnTo>
                  <a:lnTo>
                    <a:pt x="59265" y="79118"/>
                  </a:lnTo>
                  <a:lnTo>
                    <a:pt x="85826" y="79118"/>
                  </a:lnTo>
                  <a:lnTo>
                    <a:pt x="86591" y="77162"/>
                  </a:lnTo>
                  <a:lnTo>
                    <a:pt x="86591" y="65712"/>
                  </a:lnTo>
                  <a:lnTo>
                    <a:pt x="112754" y="65712"/>
                  </a:lnTo>
                  <a:lnTo>
                    <a:pt x="112400" y="59613"/>
                  </a:lnTo>
                  <a:lnTo>
                    <a:pt x="109392" y="44394"/>
                  </a:lnTo>
                  <a:lnTo>
                    <a:pt x="104378" y="31262"/>
                  </a:lnTo>
                  <a:lnTo>
                    <a:pt x="98617" y="22197"/>
                  </a:lnTo>
                  <a:close/>
                </a:path>
                <a:path w="354965" h="159385">
                  <a:moveTo>
                    <a:pt x="89228" y="65712"/>
                  </a:moveTo>
                  <a:lnTo>
                    <a:pt x="86591" y="65712"/>
                  </a:lnTo>
                  <a:lnTo>
                    <a:pt x="86591" y="77162"/>
                  </a:lnTo>
                  <a:lnTo>
                    <a:pt x="88202" y="73038"/>
                  </a:lnTo>
                  <a:lnTo>
                    <a:pt x="89228" y="65712"/>
                  </a:lnTo>
                  <a:close/>
                </a:path>
                <a:path w="354965" h="159385">
                  <a:moveTo>
                    <a:pt x="296480" y="116700"/>
                  </a:moveTo>
                  <a:lnTo>
                    <a:pt x="269887" y="116700"/>
                  </a:lnTo>
                  <a:lnTo>
                    <a:pt x="269887" y="157138"/>
                  </a:lnTo>
                  <a:lnTo>
                    <a:pt x="296480" y="157138"/>
                  </a:lnTo>
                  <a:lnTo>
                    <a:pt x="296480" y="116700"/>
                  </a:lnTo>
                  <a:close/>
                </a:path>
                <a:path w="354965" h="159385">
                  <a:moveTo>
                    <a:pt x="222196" y="46152"/>
                  </a:moveTo>
                  <a:lnTo>
                    <a:pt x="194944" y="46152"/>
                  </a:lnTo>
                  <a:lnTo>
                    <a:pt x="194944" y="76261"/>
                  </a:lnTo>
                  <a:lnTo>
                    <a:pt x="213625" y="116081"/>
                  </a:lnTo>
                  <a:lnTo>
                    <a:pt x="243295" y="122633"/>
                  </a:lnTo>
                  <a:lnTo>
                    <a:pt x="248130" y="122633"/>
                  </a:lnTo>
                  <a:lnTo>
                    <a:pt x="252745" y="122121"/>
                  </a:lnTo>
                  <a:lnTo>
                    <a:pt x="261536" y="120069"/>
                  </a:lnTo>
                  <a:lnTo>
                    <a:pt x="265785" y="118604"/>
                  </a:lnTo>
                  <a:lnTo>
                    <a:pt x="269887" y="116700"/>
                  </a:lnTo>
                  <a:lnTo>
                    <a:pt x="296480" y="116700"/>
                  </a:lnTo>
                  <a:lnTo>
                    <a:pt x="296480" y="100436"/>
                  </a:lnTo>
                  <a:lnTo>
                    <a:pt x="239046" y="100436"/>
                  </a:lnTo>
                  <a:lnTo>
                    <a:pt x="232452" y="98385"/>
                  </a:lnTo>
                  <a:lnTo>
                    <a:pt x="228350" y="94283"/>
                  </a:lnTo>
                  <a:lnTo>
                    <a:pt x="224248" y="90034"/>
                  </a:lnTo>
                  <a:lnTo>
                    <a:pt x="222196" y="83221"/>
                  </a:lnTo>
                  <a:lnTo>
                    <a:pt x="222196" y="46152"/>
                  </a:lnTo>
                  <a:close/>
                </a:path>
                <a:path w="354965" h="159385">
                  <a:moveTo>
                    <a:pt x="296480" y="46152"/>
                  </a:moveTo>
                  <a:lnTo>
                    <a:pt x="269228" y="46152"/>
                  </a:lnTo>
                  <a:lnTo>
                    <a:pt x="269228" y="94942"/>
                  </a:lnTo>
                  <a:lnTo>
                    <a:pt x="266151" y="96847"/>
                  </a:lnTo>
                  <a:lnTo>
                    <a:pt x="262928" y="98239"/>
                  </a:lnTo>
                  <a:lnTo>
                    <a:pt x="256188" y="99997"/>
                  </a:lnTo>
                  <a:lnTo>
                    <a:pt x="252379" y="100436"/>
                  </a:lnTo>
                  <a:lnTo>
                    <a:pt x="296480" y="100436"/>
                  </a:lnTo>
                  <a:lnTo>
                    <a:pt x="296480" y="46152"/>
                  </a:lnTo>
                  <a:close/>
                </a:path>
                <a:path w="354965" h="159385">
                  <a:moveTo>
                    <a:pt x="354717" y="126589"/>
                  </a:moveTo>
                  <a:lnTo>
                    <a:pt x="323949" y="126589"/>
                  </a:lnTo>
                  <a:lnTo>
                    <a:pt x="323949" y="157138"/>
                  </a:lnTo>
                  <a:lnTo>
                    <a:pt x="354717" y="157138"/>
                  </a:lnTo>
                  <a:lnTo>
                    <a:pt x="35471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2035249" y="6794683"/>
            <a:ext cx="575945" cy="575945"/>
            <a:chOff x="12035249" y="6794683"/>
            <a:chExt cx="575945" cy="575945"/>
          </a:xfrm>
        </p:grpSpPr>
        <p:sp>
          <p:nvSpPr>
            <p:cNvPr id="28" name="object 28"/>
            <p:cNvSpPr/>
            <p:nvPr/>
          </p:nvSpPr>
          <p:spPr>
            <a:xfrm>
              <a:off x="12035249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91041" y="7003835"/>
              <a:ext cx="470534" cy="157480"/>
            </a:xfrm>
            <a:custGeom>
              <a:avLst/>
              <a:gdLst/>
              <a:ahLst/>
              <a:cxnLst/>
              <a:rect l="l" t="t" r="r" b="b"/>
              <a:pathLst>
                <a:path w="470534" h="157479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7479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7479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7479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7479">
                  <a:moveTo>
                    <a:pt x="218792" y="23735"/>
                  </a:moveTo>
                  <a:lnTo>
                    <a:pt x="176319" y="23735"/>
                  </a:lnTo>
                  <a:lnTo>
                    <a:pt x="183132" y="25640"/>
                  </a:lnTo>
                  <a:lnTo>
                    <a:pt x="192509" y="33259"/>
                  </a:lnTo>
                  <a:lnTo>
                    <a:pt x="194853" y="38900"/>
                  </a:lnTo>
                  <a:lnTo>
                    <a:pt x="194853" y="52379"/>
                  </a:lnTo>
                  <a:lnTo>
                    <a:pt x="193315" y="58240"/>
                  </a:lnTo>
                  <a:lnTo>
                    <a:pt x="187161" y="69668"/>
                  </a:lnTo>
                  <a:lnTo>
                    <a:pt x="182399" y="75895"/>
                  </a:lnTo>
                  <a:lnTo>
                    <a:pt x="124526" y="136259"/>
                  </a:lnTo>
                  <a:lnTo>
                    <a:pt x="124526" y="157138"/>
                  </a:lnTo>
                  <a:lnTo>
                    <a:pt x="228918" y="157138"/>
                  </a:lnTo>
                  <a:lnTo>
                    <a:pt x="228918" y="141094"/>
                  </a:lnTo>
                  <a:lnTo>
                    <a:pt x="151997" y="141094"/>
                  </a:lnTo>
                  <a:lnTo>
                    <a:pt x="151997" y="133622"/>
                  </a:lnTo>
                  <a:lnTo>
                    <a:pt x="159470" y="133622"/>
                  </a:lnTo>
                  <a:lnTo>
                    <a:pt x="194853" y="98239"/>
                  </a:lnTo>
                  <a:lnTo>
                    <a:pt x="218932" y="64311"/>
                  </a:lnTo>
                  <a:lnTo>
                    <a:pt x="222765" y="43295"/>
                  </a:lnTo>
                  <a:lnTo>
                    <a:pt x="221984" y="34138"/>
                  </a:lnTo>
                  <a:lnTo>
                    <a:pt x="221868" y="33259"/>
                  </a:lnTo>
                  <a:lnTo>
                    <a:pt x="219413" y="24834"/>
                  </a:lnTo>
                  <a:lnTo>
                    <a:pt x="218792" y="23735"/>
                  </a:lnTo>
                  <a:close/>
                </a:path>
                <a:path w="470534" h="157479">
                  <a:moveTo>
                    <a:pt x="159470" y="133622"/>
                  </a:moveTo>
                  <a:lnTo>
                    <a:pt x="151997" y="133622"/>
                  </a:lnTo>
                  <a:lnTo>
                    <a:pt x="151997" y="141094"/>
                  </a:lnTo>
                  <a:lnTo>
                    <a:pt x="159470" y="133622"/>
                  </a:lnTo>
                  <a:close/>
                </a:path>
                <a:path w="470534" h="157479">
                  <a:moveTo>
                    <a:pt x="228918" y="133622"/>
                  </a:moveTo>
                  <a:lnTo>
                    <a:pt x="159470" y="133622"/>
                  </a:lnTo>
                  <a:lnTo>
                    <a:pt x="151997" y="141094"/>
                  </a:lnTo>
                  <a:lnTo>
                    <a:pt x="228918" y="141094"/>
                  </a:lnTo>
                  <a:lnTo>
                    <a:pt x="228918" y="133622"/>
                  </a:lnTo>
                  <a:close/>
                </a:path>
                <a:path w="470534" h="157479">
                  <a:moveTo>
                    <a:pt x="170898" y="0"/>
                  </a:moveTo>
                  <a:lnTo>
                    <a:pt x="128701" y="10933"/>
                  </a:lnTo>
                  <a:lnTo>
                    <a:pt x="118152" y="18461"/>
                  </a:lnTo>
                  <a:lnTo>
                    <a:pt x="127383" y="39559"/>
                  </a:lnTo>
                  <a:lnTo>
                    <a:pt x="133683" y="34138"/>
                  </a:lnTo>
                  <a:lnTo>
                    <a:pt x="140130" y="30182"/>
                  </a:lnTo>
                  <a:lnTo>
                    <a:pt x="146723" y="27691"/>
                  </a:lnTo>
                  <a:lnTo>
                    <a:pt x="153316" y="25054"/>
                  </a:lnTo>
                  <a:lnTo>
                    <a:pt x="160202" y="23735"/>
                  </a:lnTo>
                  <a:lnTo>
                    <a:pt x="218792" y="23735"/>
                  </a:lnTo>
                  <a:lnTo>
                    <a:pt x="215224" y="17417"/>
                  </a:lnTo>
                  <a:lnTo>
                    <a:pt x="209358" y="11208"/>
                  </a:lnTo>
                  <a:lnTo>
                    <a:pt x="201927" y="6304"/>
                  </a:lnTo>
                  <a:lnTo>
                    <a:pt x="193040" y="2802"/>
                  </a:lnTo>
                  <a:lnTo>
                    <a:pt x="182697" y="700"/>
                  </a:lnTo>
                  <a:lnTo>
                    <a:pt x="170898" y="0"/>
                  </a:lnTo>
                  <a:close/>
                </a:path>
                <a:path w="470534" h="157479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7479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7479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7479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2035249" y="7590056"/>
            <a:ext cx="575945" cy="575945"/>
            <a:chOff x="12035249" y="7590056"/>
            <a:chExt cx="575945" cy="575945"/>
          </a:xfrm>
        </p:grpSpPr>
        <p:sp>
          <p:nvSpPr>
            <p:cNvPr id="31" name="object 31"/>
            <p:cNvSpPr/>
            <p:nvPr/>
          </p:nvSpPr>
          <p:spPr>
            <a:xfrm>
              <a:off x="12035249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50673" y="7799208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12035249" y="8542411"/>
            <a:ext cx="575945" cy="575945"/>
            <a:chOff x="12035249" y="8542411"/>
            <a:chExt cx="575945" cy="575945"/>
          </a:xfrm>
        </p:grpSpPr>
        <p:sp>
          <p:nvSpPr>
            <p:cNvPr id="34" name="object 34"/>
            <p:cNvSpPr/>
            <p:nvPr/>
          </p:nvSpPr>
          <p:spPr>
            <a:xfrm>
              <a:off x="12035249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148475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2035249" y="5695812"/>
            <a:ext cx="575945" cy="575945"/>
            <a:chOff x="12035249" y="5695812"/>
            <a:chExt cx="575945" cy="575945"/>
          </a:xfrm>
        </p:grpSpPr>
        <p:sp>
          <p:nvSpPr>
            <p:cNvPr id="37" name="object 37"/>
            <p:cNvSpPr/>
            <p:nvPr/>
          </p:nvSpPr>
          <p:spPr>
            <a:xfrm>
              <a:off x="12035249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085682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8492423" y="4199255"/>
            <a:ext cx="575945" cy="575945"/>
            <a:chOff x="18492423" y="4199255"/>
            <a:chExt cx="575945" cy="575945"/>
          </a:xfrm>
        </p:grpSpPr>
        <p:sp>
          <p:nvSpPr>
            <p:cNvPr id="40" name="object 40"/>
            <p:cNvSpPr/>
            <p:nvPr/>
          </p:nvSpPr>
          <p:spPr>
            <a:xfrm>
              <a:off x="18492423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548214" y="4410605"/>
              <a:ext cx="470534" cy="154940"/>
            </a:xfrm>
            <a:custGeom>
              <a:avLst/>
              <a:gdLst/>
              <a:ahLst/>
              <a:cxnLst/>
              <a:rect l="l" t="t" r="r" b="b"/>
              <a:pathLst>
                <a:path w="470534" h="154939">
                  <a:moveTo>
                    <a:pt x="97359" y="131424"/>
                  </a:moveTo>
                  <a:lnTo>
                    <a:pt x="0" y="131424"/>
                  </a:lnTo>
                  <a:lnTo>
                    <a:pt x="0" y="154940"/>
                  </a:lnTo>
                  <a:lnTo>
                    <a:pt x="97359" y="154940"/>
                  </a:lnTo>
                  <a:lnTo>
                    <a:pt x="97359" y="131424"/>
                  </a:lnTo>
                  <a:close/>
                </a:path>
                <a:path w="470534" h="154939">
                  <a:moveTo>
                    <a:pt x="63954" y="23735"/>
                  </a:moveTo>
                  <a:lnTo>
                    <a:pt x="49229" y="23735"/>
                  </a:lnTo>
                  <a:lnTo>
                    <a:pt x="35603" y="31858"/>
                  </a:lnTo>
                  <a:lnTo>
                    <a:pt x="35603" y="131424"/>
                  </a:lnTo>
                  <a:lnTo>
                    <a:pt x="63954" y="131424"/>
                  </a:lnTo>
                  <a:lnTo>
                    <a:pt x="63954" y="23735"/>
                  </a:lnTo>
                  <a:close/>
                </a:path>
                <a:path w="470534" h="154939">
                  <a:moveTo>
                    <a:pt x="63954" y="0"/>
                  </a:moveTo>
                  <a:lnTo>
                    <a:pt x="43735" y="0"/>
                  </a:lnTo>
                  <a:lnTo>
                    <a:pt x="3516" y="24175"/>
                  </a:lnTo>
                  <a:lnTo>
                    <a:pt x="3516" y="50987"/>
                  </a:lnTo>
                  <a:lnTo>
                    <a:pt x="35603" y="31858"/>
                  </a:lnTo>
                  <a:lnTo>
                    <a:pt x="35603" y="23735"/>
                  </a:lnTo>
                  <a:lnTo>
                    <a:pt x="63954" y="23735"/>
                  </a:lnTo>
                  <a:lnTo>
                    <a:pt x="63954" y="0"/>
                  </a:lnTo>
                  <a:close/>
                </a:path>
                <a:path w="470534" h="154939">
                  <a:moveTo>
                    <a:pt x="49229" y="23735"/>
                  </a:moveTo>
                  <a:lnTo>
                    <a:pt x="35603" y="23735"/>
                  </a:lnTo>
                  <a:lnTo>
                    <a:pt x="35603" y="31858"/>
                  </a:lnTo>
                  <a:lnTo>
                    <a:pt x="49229" y="23735"/>
                  </a:lnTo>
                  <a:close/>
                </a:path>
                <a:path w="470534" h="154939">
                  <a:moveTo>
                    <a:pt x="229138" y="131424"/>
                  </a:moveTo>
                  <a:lnTo>
                    <a:pt x="131778" y="131424"/>
                  </a:lnTo>
                  <a:lnTo>
                    <a:pt x="131778" y="154940"/>
                  </a:lnTo>
                  <a:lnTo>
                    <a:pt x="229138" y="154940"/>
                  </a:lnTo>
                  <a:lnTo>
                    <a:pt x="229138" y="131424"/>
                  </a:lnTo>
                  <a:close/>
                </a:path>
                <a:path w="470534" h="154939">
                  <a:moveTo>
                    <a:pt x="195732" y="23735"/>
                  </a:moveTo>
                  <a:lnTo>
                    <a:pt x="181008" y="23735"/>
                  </a:lnTo>
                  <a:lnTo>
                    <a:pt x="167382" y="31858"/>
                  </a:lnTo>
                  <a:lnTo>
                    <a:pt x="167382" y="131424"/>
                  </a:lnTo>
                  <a:lnTo>
                    <a:pt x="195732" y="131424"/>
                  </a:lnTo>
                  <a:lnTo>
                    <a:pt x="195732" y="23735"/>
                  </a:lnTo>
                  <a:close/>
                </a:path>
                <a:path w="470534" h="154939">
                  <a:moveTo>
                    <a:pt x="195732" y="0"/>
                  </a:moveTo>
                  <a:lnTo>
                    <a:pt x="175513" y="0"/>
                  </a:lnTo>
                  <a:lnTo>
                    <a:pt x="135295" y="24175"/>
                  </a:lnTo>
                  <a:lnTo>
                    <a:pt x="135295" y="50987"/>
                  </a:lnTo>
                  <a:lnTo>
                    <a:pt x="167382" y="31858"/>
                  </a:lnTo>
                  <a:lnTo>
                    <a:pt x="167382" y="23735"/>
                  </a:lnTo>
                  <a:lnTo>
                    <a:pt x="195732" y="23735"/>
                  </a:lnTo>
                  <a:lnTo>
                    <a:pt x="195732" y="0"/>
                  </a:lnTo>
                  <a:close/>
                </a:path>
                <a:path w="470534" h="154939">
                  <a:moveTo>
                    <a:pt x="181008" y="23735"/>
                  </a:moveTo>
                  <a:lnTo>
                    <a:pt x="167382" y="23735"/>
                  </a:lnTo>
                  <a:lnTo>
                    <a:pt x="167382" y="31858"/>
                  </a:lnTo>
                  <a:lnTo>
                    <a:pt x="181008" y="23735"/>
                  </a:lnTo>
                  <a:close/>
                </a:path>
                <a:path w="470534" h="154939">
                  <a:moveTo>
                    <a:pt x="412215" y="114502"/>
                  </a:moveTo>
                  <a:lnTo>
                    <a:pt x="385622" y="114502"/>
                  </a:lnTo>
                  <a:lnTo>
                    <a:pt x="385622" y="154940"/>
                  </a:lnTo>
                  <a:lnTo>
                    <a:pt x="412215" y="154940"/>
                  </a:lnTo>
                  <a:lnTo>
                    <a:pt x="412215" y="114502"/>
                  </a:lnTo>
                  <a:close/>
                </a:path>
                <a:path w="470534" h="154939">
                  <a:moveTo>
                    <a:pt x="337932" y="43954"/>
                  </a:moveTo>
                  <a:lnTo>
                    <a:pt x="310680" y="43954"/>
                  </a:lnTo>
                  <a:lnTo>
                    <a:pt x="310680" y="74063"/>
                  </a:lnTo>
                  <a:lnTo>
                    <a:pt x="329360" y="113884"/>
                  </a:lnTo>
                  <a:lnTo>
                    <a:pt x="359030" y="120436"/>
                  </a:lnTo>
                  <a:lnTo>
                    <a:pt x="363865" y="120436"/>
                  </a:lnTo>
                  <a:lnTo>
                    <a:pt x="368480" y="119923"/>
                  </a:lnTo>
                  <a:lnTo>
                    <a:pt x="377271" y="117872"/>
                  </a:lnTo>
                  <a:lnTo>
                    <a:pt x="381520" y="116407"/>
                  </a:lnTo>
                  <a:lnTo>
                    <a:pt x="385622" y="114502"/>
                  </a:lnTo>
                  <a:lnTo>
                    <a:pt x="412215" y="114502"/>
                  </a:lnTo>
                  <a:lnTo>
                    <a:pt x="412215" y="98239"/>
                  </a:lnTo>
                  <a:lnTo>
                    <a:pt x="354781" y="98239"/>
                  </a:lnTo>
                  <a:lnTo>
                    <a:pt x="348188" y="96187"/>
                  </a:lnTo>
                  <a:lnTo>
                    <a:pt x="344085" y="92085"/>
                  </a:lnTo>
                  <a:lnTo>
                    <a:pt x="339983" y="87836"/>
                  </a:lnTo>
                  <a:lnTo>
                    <a:pt x="337932" y="81023"/>
                  </a:lnTo>
                  <a:lnTo>
                    <a:pt x="337932" y="43954"/>
                  </a:lnTo>
                  <a:close/>
                </a:path>
                <a:path w="470534" h="154939">
                  <a:moveTo>
                    <a:pt x="412215" y="43954"/>
                  </a:moveTo>
                  <a:lnTo>
                    <a:pt x="384963" y="43954"/>
                  </a:lnTo>
                  <a:lnTo>
                    <a:pt x="384963" y="92744"/>
                  </a:lnTo>
                  <a:lnTo>
                    <a:pt x="381886" y="94649"/>
                  </a:lnTo>
                  <a:lnTo>
                    <a:pt x="378663" y="96041"/>
                  </a:lnTo>
                  <a:lnTo>
                    <a:pt x="371923" y="97799"/>
                  </a:lnTo>
                  <a:lnTo>
                    <a:pt x="368114" y="98239"/>
                  </a:lnTo>
                  <a:lnTo>
                    <a:pt x="412215" y="98239"/>
                  </a:lnTo>
                  <a:lnTo>
                    <a:pt x="412215" y="43954"/>
                  </a:lnTo>
                  <a:close/>
                </a:path>
                <a:path w="470534" h="154939">
                  <a:moveTo>
                    <a:pt x="470452" y="124392"/>
                  </a:moveTo>
                  <a:lnTo>
                    <a:pt x="439684" y="124392"/>
                  </a:lnTo>
                  <a:lnTo>
                    <a:pt x="439684" y="154940"/>
                  </a:lnTo>
                  <a:lnTo>
                    <a:pt x="470452" y="154940"/>
                  </a:lnTo>
                  <a:lnTo>
                    <a:pt x="470452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18492423" y="6794683"/>
            <a:ext cx="575945" cy="575945"/>
            <a:chOff x="18492423" y="6794683"/>
            <a:chExt cx="575945" cy="575945"/>
          </a:xfrm>
        </p:grpSpPr>
        <p:sp>
          <p:nvSpPr>
            <p:cNvPr id="43" name="object 43"/>
            <p:cNvSpPr/>
            <p:nvPr/>
          </p:nvSpPr>
          <p:spPr>
            <a:xfrm>
              <a:off x="18492423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548214" y="7003835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42726" y="77470"/>
                  </a:moveTo>
                  <a:lnTo>
                    <a:pt x="116132" y="107606"/>
                  </a:lnTo>
                  <a:lnTo>
                    <a:pt x="115515" y="115381"/>
                  </a:lnTo>
                  <a:lnTo>
                    <a:pt x="116463" y="125147"/>
                  </a:lnTo>
                  <a:lnTo>
                    <a:pt x="149030" y="156424"/>
                  </a:lnTo>
                  <a:lnTo>
                    <a:pt x="173315" y="159336"/>
                  </a:lnTo>
                  <a:lnTo>
                    <a:pt x="186282" y="158608"/>
                  </a:lnTo>
                  <a:lnTo>
                    <a:pt x="222682" y="141301"/>
                  </a:lnTo>
                  <a:lnTo>
                    <a:pt x="225205" y="137358"/>
                  </a:lnTo>
                  <a:lnTo>
                    <a:pt x="162766" y="137358"/>
                  </a:lnTo>
                  <a:lnTo>
                    <a:pt x="154781" y="135380"/>
                  </a:lnTo>
                  <a:lnTo>
                    <a:pt x="149360" y="131424"/>
                  </a:lnTo>
                  <a:lnTo>
                    <a:pt x="144086" y="127322"/>
                  </a:lnTo>
                  <a:lnTo>
                    <a:pt x="141448" y="121315"/>
                  </a:lnTo>
                  <a:lnTo>
                    <a:pt x="141448" y="105491"/>
                  </a:lnTo>
                  <a:lnTo>
                    <a:pt x="144086" y="99557"/>
                  </a:lnTo>
                  <a:lnTo>
                    <a:pt x="149360" y="95601"/>
                  </a:lnTo>
                  <a:lnTo>
                    <a:pt x="154781" y="91645"/>
                  </a:lnTo>
                  <a:lnTo>
                    <a:pt x="162766" y="89667"/>
                  </a:lnTo>
                  <a:lnTo>
                    <a:pt x="222692" y="89667"/>
                  </a:lnTo>
                  <a:lnTo>
                    <a:pt x="221886" y="88568"/>
                  </a:lnTo>
                  <a:lnTo>
                    <a:pt x="216776" y="83720"/>
                  </a:lnTo>
                  <a:lnTo>
                    <a:pt x="211324" y="80217"/>
                  </a:lnTo>
                  <a:lnTo>
                    <a:pt x="151118" y="80217"/>
                  </a:lnTo>
                  <a:lnTo>
                    <a:pt x="144319" y="78225"/>
                  </a:lnTo>
                  <a:lnTo>
                    <a:pt x="142726" y="77470"/>
                  </a:lnTo>
                  <a:close/>
                </a:path>
                <a:path w="470534" h="159384">
                  <a:moveTo>
                    <a:pt x="222692" y="89667"/>
                  </a:moveTo>
                  <a:lnTo>
                    <a:pt x="184011" y="89667"/>
                  </a:lnTo>
                  <a:lnTo>
                    <a:pt x="191996" y="91645"/>
                  </a:lnTo>
                  <a:lnTo>
                    <a:pt x="202545" y="99557"/>
                  </a:lnTo>
                  <a:lnTo>
                    <a:pt x="205183" y="105491"/>
                  </a:lnTo>
                  <a:lnTo>
                    <a:pt x="205183" y="121315"/>
                  </a:lnTo>
                  <a:lnTo>
                    <a:pt x="202545" y="127322"/>
                  </a:lnTo>
                  <a:lnTo>
                    <a:pt x="197271" y="131424"/>
                  </a:lnTo>
                  <a:lnTo>
                    <a:pt x="191996" y="135380"/>
                  </a:lnTo>
                  <a:lnTo>
                    <a:pt x="184011" y="137358"/>
                  </a:lnTo>
                  <a:lnTo>
                    <a:pt x="225205" y="137358"/>
                  </a:lnTo>
                  <a:lnTo>
                    <a:pt x="227490" y="133787"/>
                  </a:lnTo>
                  <a:lnTo>
                    <a:pt x="230374" y="125147"/>
                  </a:lnTo>
                  <a:lnTo>
                    <a:pt x="231336" y="115381"/>
                  </a:lnTo>
                  <a:lnTo>
                    <a:pt x="230742" y="107593"/>
                  </a:lnTo>
                  <a:lnTo>
                    <a:pt x="228948" y="100491"/>
                  </a:lnTo>
                  <a:lnTo>
                    <a:pt x="226020" y="94200"/>
                  </a:lnTo>
                  <a:lnTo>
                    <a:pt x="222692" y="89667"/>
                  </a:lnTo>
                  <a:close/>
                </a:path>
                <a:path w="470534" h="159384">
                  <a:moveTo>
                    <a:pt x="151118" y="75602"/>
                  </a:moveTo>
                  <a:lnTo>
                    <a:pt x="143577" y="77140"/>
                  </a:lnTo>
                  <a:lnTo>
                    <a:pt x="142726" y="77470"/>
                  </a:lnTo>
                  <a:lnTo>
                    <a:pt x="144319" y="78225"/>
                  </a:lnTo>
                  <a:lnTo>
                    <a:pt x="151118" y="80217"/>
                  </a:lnTo>
                  <a:lnTo>
                    <a:pt x="151118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51118" y="75602"/>
                  </a:lnTo>
                  <a:lnTo>
                    <a:pt x="151118" y="80217"/>
                  </a:lnTo>
                  <a:lnTo>
                    <a:pt x="211324" y="80217"/>
                  </a:lnTo>
                  <a:lnTo>
                    <a:pt x="210982" y="79997"/>
                  </a:lnTo>
                  <a:lnTo>
                    <a:pt x="196831" y="79997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96831" y="79997"/>
                  </a:lnTo>
                  <a:lnTo>
                    <a:pt x="203493" y="78280"/>
                  </a:lnTo>
                  <a:lnTo>
                    <a:pt x="205049" y="77562"/>
                  </a:lnTo>
                  <a:lnTo>
                    <a:pt x="204249" y="77236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205049" y="77562"/>
                  </a:moveTo>
                  <a:lnTo>
                    <a:pt x="203493" y="78280"/>
                  </a:lnTo>
                  <a:lnTo>
                    <a:pt x="196831" y="79997"/>
                  </a:lnTo>
                  <a:lnTo>
                    <a:pt x="210982" y="79997"/>
                  </a:lnTo>
                  <a:lnTo>
                    <a:pt x="205049" y="77562"/>
                  </a:lnTo>
                  <a:close/>
                </a:path>
                <a:path w="470534" h="159384">
                  <a:moveTo>
                    <a:pt x="209294" y="75602"/>
                  </a:moveTo>
                  <a:lnTo>
                    <a:pt x="196831" y="75602"/>
                  </a:lnTo>
                  <a:lnTo>
                    <a:pt x="204249" y="77236"/>
                  </a:lnTo>
                  <a:lnTo>
                    <a:pt x="205049" y="77562"/>
                  </a:lnTo>
                  <a:lnTo>
                    <a:pt x="209294" y="75602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3756" y="11208"/>
                  </a:lnTo>
                  <a:lnTo>
                    <a:pt x="119471" y="41757"/>
                  </a:lnTo>
                  <a:lnTo>
                    <a:pt x="120010" y="48858"/>
                  </a:lnTo>
                  <a:lnTo>
                    <a:pt x="142726" y="77470"/>
                  </a:lnTo>
                  <a:lnTo>
                    <a:pt x="143577" y="77140"/>
                  </a:lnTo>
                  <a:lnTo>
                    <a:pt x="151118" y="75602"/>
                  </a:lnTo>
                  <a:lnTo>
                    <a:pt x="209294" y="75602"/>
                  </a:lnTo>
                  <a:lnTo>
                    <a:pt x="214592" y="71797"/>
                  </a:lnTo>
                  <a:lnTo>
                    <a:pt x="218415" y="67690"/>
                  </a:lnTo>
                  <a:lnTo>
                    <a:pt x="164378" y="67690"/>
                  </a:lnTo>
                  <a:lnTo>
                    <a:pt x="157492" y="65639"/>
                  </a:lnTo>
                  <a:lnTo>
                    <a:pt x="152610" y="61495"/>
                  </a:lnTo>
                  <a:lnTo>
                    <a:pt x="147968" y="57434"/>
                  </a:lnTo>
                  <a:lnTo>
                    <a:pt x="145624" y="51793"/>
                  </a:lnTo>
                  <a:lnTo>
                    <a:pt x="145624" y="37581"/>
                  </a:lnTo>
                  <a:lnTo>
                    <a:pt x="147968" y="32087"/>
                  </a:lnTo>
                  <a:lnTo>
                    <a:pt x="157492" y="24028"/>
                  </a:lnTo>
                  <a:lnTo>
                    <a:pt x="164378" y="21977"/>
                  </a:lnTo>
                  <a:lnTo>
                    <a:pt x="222246" y="21977"/>
                  </a:lnTo>
                  <a:lnTo>
                    <a:pt x="219221" y="17238"/>
                  </a:lnTo>
                  <a:lnTo>
                    <a:pt x="212875" y="11208"/>
                  </a:lnTo>
                  <a:lnTo>
                    <a:pt x="205045" y="6304"/>
                  </a:lnTo>
                  <a:lnTo>
                    <a:pt x="195842" y="2802"/>
                  </a:lnTo>
                  <a:lnTo>
                    <a:pt x="185266" y="700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22246" y="21977"/>
                  </a:moveTo>
                  <a:lnTo>
                    <a:pt x="182399" y="21977"/>
                  </a:lnTo>
                  <a:lnTo>
                    <a:pt x="189286" y="24028"/>
                  </a:lnTo>
                  <a:lnTo>
                    <a:pt x="193974" y="28131"/>
                  </a:lnTo>
                  <a:lnTo>
                    <a:pt x="198809" y="32087"/>
                  </a:lnTo>
                  <a:lnTo>
                    <a:pt x="201227" y="37581"/>
                  </a:lnTo>
                  <a:lnTo>
                    <a:pt x="201227" y="51793"/>
                  </a:lnTo>
                  <a:lnTo>
                    <a:pt x="198809" y="57434"/>
                  </a:lnTo>
                  <a:lnTo>
                    <a:pt x="193974" y="61536"/>
                  </a:lnTo>
                  <a:lnTo>
                    <a:pt x="189286" y="65639"/>
                  </a:lnTo>
                  <a:lnTo>
                    <a:pt x="182399" y="67690"/>
                  </a:lnTo>
                  <a:lnTo>
                    <a:pt x="218415" y="67690"/>
                  </a:lnTo>
                  <a:lnTo>
                    <a:pt x="227380" y="41757"/>
                  </a:lnTo>
                  <a:lnTo>
                    <a:pt x="226473" y="32512"/>
                  </a:lnTo>
                  <a:lnTo>
                    <a:pt x="223754" y="24339"/>
                  </a:lnTo>
                  <a:lnTo>
                    <a:pt x="222246" y="21977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8492423" y="7590056"/>
            <a:ext cx="575945" cy="575945"/>
            <a:chOff x="18492423" y="7590056"/>
            <a:chExt cx="575945" cy="575945"/>
          </a:xfrm>
        </p:grpSpPr>
        <p:sp>
          <p:nvSpPr>
            <p:cNvPr id="46" name="object 46"/>
            <p:cNvSpPr/>
            <p:nvPr/>
          </p:nvSpPr>
          <p:spPr>
            <a:xfrm>
              <a:off x="18492423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606088" y="7801406"/>
              <a:ext cx="354330" cy="154940"/>
            </a:xfrm>
            <a:custGeom>
              <a:avLst/>
              <a:gdLst/>
              <a:ahLst/>
              <a:cxnLst/>
              <a:rect l="l" t="t" r="r" b="b"/>
              <a:pathLst>
                <a:path w="354330" h="154940">
                  <a:moveTo>
                    <a:pt x="96480" y="124611"/>
                  </a:moveTo>
                  <a:lnTo>
                    <a:pt x="69228" y="124611"/>
                  </a:lnTo>
                  <a:lnTo>
                    <a:pt x="69228" y="154940"/>
                  </a:lnTo>
                  <a:lnTo>
                    <a:pt x="96480" y="154940"/>
                  </a:lnTo>
                  <a:lnTo>
                    <a:pt x="96480" y="124611"/>
                  </a:lnTo>
                  <a:close/>
                </a:path>
                <a:path w="354330" h="154940">
                  <a:moveTo>
                    <a:pt x="96480" y="0"/>
                  </a:moveTo>
                  <a:lnTo>
                    <a:pt x="73624" y="0"/>
                  </a:lnTo>
                  <a:lnTo>
                    <a:pt x="0" y="104832"/>
                  </a:lnTo>
                  <a:lnTo>
                    <a:pt x="0" y="124611"/>
                  </a:lnTo>
                  <a:lnTo>
                    <a:pt x="118678" y="124611"/>
                  </a:lnTo>
                  <a:lnTo>
                    <a:pt x="118678" y="109667"/>
                  </a:lnTo>
                  <a:lnTo>
                    <a:pt x="21098" y="109667"/>
                  </a:lnTo>
                  <a:lnTo>
                    <a:pt x="21098" y="103074"/>
                  </a:lnTo>
                  <a:lnTo>
                    <a:pt x="25715" y="103074"/>
                  </a:lnTo>
                  <a:lnTo>
                    <a:pt x="69228" y="40937"/>
                  </a:lnTo>
                  <a:lnTo>
                    <a:pt x="69228" y="33405"/>
                  </a:lnTo>
                  <a:lnTo>
                    <a:pt x="96480" y="33405"/>
                  </a:lnTo>
                  <a:lnTo>
                    <a:pt x="96480" y="0"/>
                  </a:lnTo>
                  <a:close/>
                </a:path>
                <a:path w="354330" h="154940">
                  <a:moveTo>
                    <a:pt x="25715" y="103074"/>
                  </a:moveTo>
                  <a:lnTo>
                    <a:pt x="21098" y="103074"/>
                  </a:lnTo>
                  <a:lnTo>
                    <a:pt x="21098" y="109667"/>
                  </a:lnTo>
                  <a:lnTo>
                    <a:pt x="25715" y="103074"/>
                  </a:lnTo>
                  <a:close/>
                </a:path>
                <a:path w="354330" h="154940">
                  <a:moveTo>
                    <a:pt x="118678" y="103074"/>
                  </a:moveTo>
                  <a:lnTo>
                    <a:pt x="25715" y="103074"/>
                  </a:lnTo>
                  <a:lnTo>
                    <a:pt x="21098" y="109667"/>
                  </a:lnTo>
                  <a:lnTo>
                    <a:pt x="118678" y="109667"/>
                  </a:lnTo>
                  <a:lnTo>
                    <a:pt x="118678" y="103074"/>
                  </a:lnTo>
                  <a:close/>
                </a:path>
                <a:path w="354330" h="154940">
                  <a:moveTo>
                    <a:pt x="96480" y="33405"/>
                  </a:moveTo>
                  <a:lnTo>
                    <a:pt x="74503" y="33405"/>
                  </a:lnTo>
                  <a:lnTo>
                    <a:pt x="69228" y="40937"/>
                  </a:lnTo>
                  <a:lnTo>
                    <a:pt x="69228" y="103074"/>
                  </a:lnTo>
                  <a:lnTo>
                    <a:pt x="96480" y="103074"/>
                  </a:lnTo>
                  <a:lnTo>
                    <a:pt x="96480" y="33405"/>
                  </a:lnTo>
                  <a:close/>
                </a:path>
                <a:path w="354330" h="154940">
                  <a:moveTo>
                    <a:pt x="74503" y="33405"/>
                  </a:moveTo>
                  <a:lnTo>
                    <a:pt x="69228" y="33405"/>
                  </a:lnTo>
                  <a:lnTo>
                    <a:pt x="69228" y="40937"/>
                  </a:lnTo>
                  <a:lnTo>
                    <a:pt x="74503" y="33405"/>
                  </a:lnTo>
                  <a:close/>
                </a:path>
                <a:path w="354330" h="154940">
                  <a:moveTo>
                    <a:pt x="295821" y="114502"/>
                  </a:moveTo>
                  <a:lnTo>
                    <a:pt x="269228" y="114502"/>
                  </a:lnTo>
                  <a:lnTo>
                    <a:pt x="269228" y="154940"/>
                  </a:lnTo>
                  <a:lnTo>
                    <a:pt x="295821" y="154940"/>
                  </a:lnTo>
                  <a:lnTo>
                    <a:pt x="295821" y="114502"/>
                  </a:lnTo>
                  <a:close/>
                </a:path>
                <a:path w="354330" h="154940">
                  <a:moveTo>
                    <a:pt x="221537" y="43954"/>
                  </a:moveTo>
                  <a:lnTo>
                    <a:pt x="194285" y="43954"/>
                  </a:lnTo>
                  <a:lnTo>
                    <a:pt x="194285" y="74063"/>
                  </a:lnTo>
                  <a:lnTo>
                    <a:pt x="212966" y="113884"/>
                  </a:lnTo>
                  <a:lnTo>
                    <a:pt x="242635" y="120436"/>
                  </a:lnTo>
                  <a:lnTo>
                    <a:pt x="247470" y="120436"/>
                  </a:lnTo>
                  <a:lnTo>
                    <a:pt x="252086" y="119923"/>
                  </a:lnTo>
                  <a:lnTo>
                    <a:pt x="260877" y="117872"/>
                  </a:lnTo>
                  <a:lnTo>
                    <a:pt x="265126" y="116407"/>
                  </a:lnTo>
                  <a:lnTo>
                    <a:pt x="269228" y="114502"/>
                  </a:lnTo>
                  <a:lnTo>
                    <a:pt x="295821" y="114502"/>
                  </a:lnTo>
                  <a:lnTo>
                    <a:pt x="295821" y="98239"/>
                  </a:lnTo>
                  <a:lnTo>
                    <a:pt x="238386" y="98239"/>
                  </a:lnTo>
                  <a:lnTo>
                    <a:pt x="231793" y="96187"/>
                  </a:lnTo>
                  <a:lnTo>
                    <a:pt x="227691" y="92085"/>
                  </a:lnTo>
                  <a:lnTo>
                    <a:pt x="223588" y="87836"/>
                  </a:lnTo>
                  <a:lnTo>
                    <a:pt x="221537" y="81023"/>
                  </a:lnTo>
                  <a:lnTo>
                    <a:pt x="221537" y="43954"/>
                  </a:lnTo>
                  <a:close/>
                </a:path>
                <a:path w="354330" h="154940">
                  <a:moveTo>
                    <a:pt x="295821" y="43954"/>
                  </a:moveTo>
                  <a:lnTo>
                    <a:pt x="268569" y="43954"/>
                  </a:lnTo>
                  <a:lnTo>
                    <a:pt x="268569" y="92744"/>
                  </a:lnTo>
                  <a:lnTo>
                    <a:pt x="265492" y="94649"/>
                  </a:lnTo>
                  <a:lnTo>
                    <a:pt x="262269" y="96041"/>
                  </a:lnTo>
                  <a:lnTo>
                    <a:pt x="255529" y="97799"/>
                  </a:lnTo>
                  <a:lnTo>
                    <a:pt x="251719" y="98239"/>
                  </a:lnTo>
                  <a:lnTo>
                    <a:pt x="295821" y="98239"/>
                  </a:lnTo>
                  <a:lnTo>
                    <a:pt x="295821" y="43954"/>
                  </a:lnTo>
                  <a:close/>
                </a:path>
                <a:path w="354330" h="154940">
                  <a:moveTo>
                    <a:pt x="354058" y="124392"/>
                  </a:moveTo>
                  <a:lnTo>
                    <a:pt x="323289" y="124392"/>
                  </a:lnTo>
                  <a:lnTo>
                    <a:pt x="323289" y="154940"/>
                  </a:lnTo>
                  <a:lnTo>
                    <a:pt x="354058" y="154940"/>
                  </a:lnTo>
                  <a:lnTo>
                    <a:pt x="354058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8492423" y="8542411"/>
            <a:ext cx="575945" cy="575945"/>
            <a:chOff x="18492423" y="8542411"/>
            <a:chExt cx="575945" cy="575945"/>
          </a:xfrm>
        </p:grpSpPr>
        <p:sp>
          <p:nvSpPr>
            <p:cNvPr id="49" name="object 49"/>
            <p:cNvSpPr/>
            <p:nvPr/>
          </p:nvSpPr>
          <p:spPr>
            <a:xfrm>
              <a:off x="18492423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605648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8492423" y="9494765"/>
            <a:ext cx="575945" cy="575945"/>
            <a:chOff x="18492423" y="9494765"/>
            <a:chExt cx="575945" cy="575945"/>
          </a:xfrm>
        </p:grpSpPr>
        <p:sp>
          <p:nvSpPr>
            <p:cNvPr id="52" name="object 52"/>
            <p:cNvSpPr/>
            <p:nvPr/>
          </p:nvSpPr>
          <p:spPr>
            <a:xfrm>
              <a:off x="18492423" y="949476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8558679" y="9703917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1339" y="20219"/>
                  </a:lnTo>
                  <a:lnTo>
                    <a:pt x="117534" y="61055"/>
                  </a:lnTo>
                  <a:lnTo>
                    <a:pt x="116614" y="79338"/>
                  </a:lnTo>
                  <a:lnTo>
                    <a:pt x="117534" y="97469"/>
                  </a:lnTo>
                  <a:lnTo>
                    <a:pt x="131339" y="138677"/>
                  </a:lnTo>
                  <a:lnTo>
                    <a:pt x="173315" y="159336"/>
                  </a:lnTo>
                  <a:lnTo>
                    <a:pt x="186241" y="158045"/>
                  </a:lnTo>
                  <a:lnTo>
                    <a:pt x="197546" y="154171"/>
                  </a:lnTo>
                  <a:lnTo>
                    <a:pt x="207229" y="147715"/>
                  </a:lnTo>
                  <a:lnTo>
                    <a:pt x="215292" y="138677"/>
                  </a:lnTo>
                  <a:lnTo>
                    <a:pt x="216763" y="136040"/>
                  </a:lnTo>
                  <a:lnTo>
                    <a:pt x="173315" y="136040"/>
                  </a:lnTo>
                  <a:lnTo>
                    <a:pt x="166406" y="135188"/>
                  </a:lnTo>
                  <a:lnTo>
                    <a:pt x="144319" y="92868"/>
                  </a:lnTo>
                  <a:lnTo>
                    <a:pt x="143866" y="79118"/>
                  </a:lnTo>
                  <a:lnTo>
                    <a:pt x="144319" y="65410"/>
                  </a:lnTo>
                  <a:lnTo>
                    <a:pt x="160404" y="26427"/>
                  </a:lnTo>
                  <a:lnTo>
                    <a:pt x="173315" y="23076"/>
                  </a:lnTo>
                  <a:lnTo>
                    <a:pt x="216926" y="23076"/>
                  </a:lnTo>
                  <a:lnTo>
                    <a:pt x="215292" y="20219"/>
                  </a:lnTo>
                  <a:lnTo>
                    <a:pt x="207229" y="11373"/>
                  </a:lnTo>
                  <a:lnTo>
                    <a:pt x="197546" y="5054"/>
                  </a:lnTo>
                  <a:lnTo>
                    <a:pt x="186241" y="1263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16926" y="23076"/>
                  </a:moveTo>
                  <a:lnTo>
                    <a:pt x="173315" y="23076"/>
                  </a:lnTo>
                  <a:lnTo>
                    <a:pt x="180307" y="23914"/>
                  </a:lnTo>
                  <a:lnTo>
                    <a:pt x="186337" y="26427"/>
                  </a:lnTo>
                  <a:lnTo>
                    <a:pt x="202312" y="65410"/>
                  </a:lnTo>
                  <a:lnTo>
                    <a:pt x="202765" y="79118"/>
                  </a:lnTo>
                  <a:lnTo>
                    <a:pt x="202312" y="92868"/>
                  </a:lnTo>
                  <a:lnTo>
                    <a:pt x="186337" y="132633"/>
                  </a:lnTo>
                  <a:lnTo>
                    <a:pt x="173315" y="136040"/>
                  </a:lnTo>
                  <a:lnTo>
                    <a:pt x="216763" y="136040"/>
                  </a:lnTo>
                  <a:lnTo>
                    <a:pt x="221734" y="127125"/>
                  </a:lnTo>
                  <a:lnTo>
                    <a:pt x="226336" y="113348"/>
                  </a:lnTo>
                  <a:lnTo>
                    <a:pt x="229097" y="97346"/>
                  </a:lnTo>
                  <a:lnTo>
                    <a:pt x="230017" y="79118"/>
                  </a:lnTo>
                  <a:lnTo>
                    <a:pt x="229097" y="60932"/>
                  </a:lnTo>
                  <a:lnTo>
                    <a:pt x="226336" y="45053"/>
                  </a:lnTo>
                  <a:lnTo>
                    <a:pt x="221734" y="31482"/>
                  </a:lnTo>
                  <a:lnTo>
                    <a:pt x="216926" y="23076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8492423" y="5695812"/>
            <a:ext cx="575945" cy="575945"/>
            <a:chOff x="18492423" y="5695812"/>
            <a:chExt cx="575945" cy="575945"/>
          </a:xfrm>
        </p:grpSpPr>
        <p:sp>
          <p:nvSpPr>
            <p:cNvPr id="55" name="object 55"/>
            <p:cNvSpPr/>
            <p:nvPr/>
          </p:nvSpPr>
          <p:spPr>
            <a:xfrm>
              <a:off x="1849242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854285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5494353" y="5695812"/>
            <a:ext cx="575945" cy="575945"/>
            <a:chOff x="5494353" y="5695812"/>
            <a:chExt cx="575945" cy="575945"/>
          </a:xfrm>
        </p:grpSpPr>
        <p:sp>
          <p:nvSpPr>
            <p:cNvPr id="58" name="object 58"/>
            <p:cNvSpPr/>
            <p:nvPr/>
          </p:nvSpPr>
          <p:spPr>
            <a:xfrm>
              <a:off x="549435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54478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10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10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10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10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10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10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10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10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10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10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10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10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10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10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10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10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19550268" y="258789"/>
            <a:ext cx="366395" cy="254635"/>
          </a:xfrm>
          <a:custGeom>
            <a:avLst/>
            <a:gdLst/>
            <a:ahLst/>
            <a:cxnLst/>
            <a:rect l="l" t="t" r="r" b="b"/>
            <a:pathLst>
              <a:path w="366394" h="254634">
                <a:moveTo>
                  <a:pt x="150158" y="223102"/>
                </a:moveTo>
                <a:lnTo>
                  <a:pt x="0" y="223102"/>
                </a:lnTo>
                <a:lnTo>
                  <a:pt x="0" y="254058"/>
                </a:lnTo>
                <a:lnTo>
                  <a:pt x="150158" y="254058"/>
                </a:lnTo>
                <a:lnTo>
                  <a:pt x="150158" y="223102"/>
                </a:lnTo>
                <a:close/>
              </a:path>
              <a:path w="366394" h="254634">
                <a:moveTo>
                  <a:pt x="95361" y="34515"/>
                </a:moveTo>
                <a:lnTo>
                  <a:pt x="76858" y="34515"/>
                </a:lnTo>
                <a:lnTo>
                  <a:pt x="58355" y="45801"/>
                </a:lnTo>
                <a:lnTo>
                  <a:pt x="58355" y="223102"/>
                </a:lnTo>
                <a:lnTo>
                  <a:pt x="95361" y="223102"/>
                </a:lnTo>
                <a:lnTo>
                  <a:pt x="95361" y="34515"/>
                </a:lnTo>
                <a:close/>
              </a:path>
              <a:path w="366394" h="254634">
                <a:moveTo>
                  <a:pt x="95361" y="3202"/>
                </a:moveTo>
                <a:lnTo>
                  <a:pt x="68674" y="3202"/>
                </a:lnTo>
                <a:lnTo>
                  <a:pt x="5693" y="42343"/>
                </a:lnTo>
                <a:lnTo>
                  <a:pt x="5693" y="77925"/>
                </a:lnTo>
                <a:lnTo>
                  <a:pt x="58355" y="45801"/>
                </a:lnTo>
                <a:lnTo>
                  <a:pt x="58355" y="34515"/>
                </a:lnTo>
                <a:lnTo>
                  <a:pt x="95361" y="34515"/>
                </a:lnTo>
                <a:lnTo>
                  <a:pt x="95361" y="3202"/>
                </a:lnTo>
                <a:close/>
              </a:path>
              <a:path w="366394" h="254634">
                <a:moveTo>
                  <a:pt x="76858" y="34515"/>
                </a:moveTo>
                <a:lnTo>
                  <a:pt x="58355" y="34515"/>
                </a:lnTo>
                <a:lnTo>
                  <a:pt x="58355" y="45801"/>
                </a:lnTo>
                <a:lnTo>
                  <a:pt x="76858" y="34515"/>
                </a:lnTo>
                <a:close/>
              </a:path>
              <a:path w="366394" h="254634">
                <a:moveTo>
                  <a:pt x="346113" y="31312"/>
                </a:moveTo>
                <a:lnTo>
                  <a:pt x="270287" y="31312"/>
                </a:lnTo>
                <a:lnTo>
                  <a:pt x="281496" y="31957"/>
                </a:lnTo>
                <a:lnTo>
                  <a:pt x="291281" y="33892"/>
                </a:lnTo>
                <a:lnTo>
                  <a:pt x="318590" y="62714"/>
                </a:lnTo>
                <a:lnTo>
                  <a:pt x="319391" y="72232"/>
                </a:lnTo>
                <a:lnTo>
                  <a:pt x="318880" y="80349"/>
                </a:lnTo>
                <a:lnTo>
                  <a:pt x="300888" y="119735"/>
                </a:lnTo>
                <a:lnTo>
                  <a:pt x="200190" y="226660"/>
                </a:lnTo>
                <a:lnTo>
                  <a:pt x="200190" y="254058"/>
                </a:lnTo>
                <a:lnTo>
                  <a:pt x="366360" y="254058"/>
                </a:lnTo>
                <a:lnTo>
                  <a:pt x="366360" y="233065"/>
                </a:lnTo>
                <a:lnTo>
                  <a:pt x="236128" y="233065"/>
                </a:lnTo>
                <a:lnTo>
                  <a:pt x="236128" y="223102"/>
                </a:lnTo>
                <a:lnTo>
                  <a:pt x="245997" y="223102"/>
                </a:lnTo>
                <a:lnTo>
                  <a:pt x="310495" y="157986"/>
                </a:lnTo>
                <a:lnTo>
                  <a:pt x="338250" y="124627"/>
                </a:lnTo>
                <a:lnTo>
                  <a:pt x="355329" y="80305"/>
                </a:lnTo>
                <a:lnTo>
                  <a:pt x="356041" y="68674"/>
                </a:lnTo>
                <a:lnTo>
                  <a:pt x="354707" y="53084"/>
                </a:lnTo>
                <a:lnTo>
                  <a:pt x="350704" y="39407"/>
                </a:lnTo>
                <a:lnTo>
                  <a:pt x="346113" y="31312"/>
                </a:lnTo>
                <a:close/>
              </a:path>
              <a:path w="366394" h="254634">
                <a:moveTo>
                  <a:pt x="245997" y="223102"/>
                </a:moveTo>
                <a:lnTo>
                  <a:pt x="236128" y="223102"/>
                </a:lnTo>
                <a:lnTo>
                  <a:pt x="236128" y="233065"/>
                </a:lnTo>
                <a:lnTo>
                  <a:pt x="245997" y="223102"/>
                </a:lnTo>
                <a:close/>
              </a:path>
              <a:path w="366394" h="254634">
                <a:moveTo>
                  <a:pt x="366360" y="223102"/>
                </a:moveTo>
                <a:lnTo>
                  <a:pt x="245997" y="223102"/>
                </a:lnTo>
                <a:lnTo>
                  <a:pt x="236128" y="233065"/>
                </a:lnTo>
                <a:lnTo>
                  <a:pt x="366360" y="233065"/>
                </a:lnTo>
                <a:lnTo>
                  <a:pt x="366360" y="223102"/>
                </a:lnTo>
                <a:close/>
              </a:path>
              <a:path w="366394" h="254634">
                <a:moveTo>
                  <a:pt x="274557" y="0"/>
                </a:moveTo>
                <a:lnTo>
                  <a:pt x="227232" y="8539"/>
                </a:lnTo>
                <a:lnTo>
                  <a:pt x="190227" y="30600"/>
                </a:lnTo>
                <a:lnTo>
                  <a:pt x="203036" y="58711"/>
                </a:lnTo>
                <a:lnTo>
                  <a:pt x="210753" y="52217"/>
                </a:lnTo>
                <a:lnTo>
                  <a:pt x="218604" y="46613"/>
                </a:lnTo>
                <a:lnTo>
                  <a:pt x="260991" y="31735"/>
                </a:lnTo>
                <a:lnTo>
                  <a:pt x="270287" y="31312"/>
                </a:lnTo>
                <a:lnTo>
                  <a:pt x="346113" y="31312"/>
                </a:lnTo>
                <a:lnTo>
                  <a:pt x="344032" y="27642"/>
                </a:lnTo>
                <a:lnTo>
                  <a:pt x="334691" y="17791"/>
                </a:lnTo>
                <a:lnTo>
                  <a:pt x="323061" y="10007"/>
                </a:lnTo>
                <a:lnTo>
                  <a:pt x="309161" y="4447"/>
                </a:lnTo>
                <a:lnTo>
                  <a:pt x="292994" y="1112"/>
                </a:lnTo>
                <a:lnTo>
                  <a:pt x="2745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2443" y="0"/>
            <a:ext cx="19551650" cy="11308715"/>
            <a:chOff x="552443" y="0"/>
            <a:chExt cx="195516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124" y="1217659"/>
              <a:ext cx="15851224" cy="75610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2181" y="0"/>
              <a:ext cx="8961918" cy="11308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443" y="9603142"/>
              <a:ext cx="8410131" cy="7972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560451" y="258861"/>
              <a:ext cx="363855" cy="257810"/>
            </a:xfrm>
            <a:custGeom>
              <a:avLst/>
              <a:gdLst/>
              <a:ahLst/>
              <a:cxnLst/>
              <a:rect l="l" t="t" r="r" b="b"/>
              <a:pathLst>
                <a:path w="363855" h="257809">
                  <a:moveTo>
                    <a:pt x="150236" y="223218"/>
                  </a:moveTo>
                  <a:lnTo>
                    <a:pt x="0" y="223218"/>
                  </a:lnTo>
                  <a:lnTo>
                    <a:pt x="0" y="254191"/>
                  </a:lnTo>
                  <a:lnTo>
                    <a:pt x="150236" y="254191"/>
                  </a:lnTo>
                  <a:lnTo>
                    <a:pt x="150236" y="223218"/>
                  </a:lnTo>
                  <a:close/>
                </a:path>
                <a:path w="363855" h="257809">
                  <a:moveTo>
                    <a:pt x="95410" y="34532"/>
                  </a:moveTo>
                  <a:lnTo>
                    <a:pt x="76898" y="34532"/>
                  </a:lnTo>
                  <a:lnTo>
                    <a:pt x="58385" y="45825"/>
                  </a:lnTo>
                  <a:lnTo>
                    <a:pt x="58385" y="223218"/>
                  </a:lnTo>
                  <a:lnTo>
                    <a:pt x="95410" y="223218"/>
                  </a:lnTo>
                  <a:lnTo>
                    <a:pt x="95410" y="34532"/>
                  </a:lnTo>
                  <a:close/>
                </a:path>
                <a:path w="363855" h="257809">
                  <a:moveTo>
                    <a:pt x="95410" y="3204"/>
                  </a:moveTo>
                  <a:lnTo>
                    <a:pt x="68709" y="3204"/>
                  </a:lnTo>
                  <a:lnTo>
                    <a:pt x="5696" y="42365"/>
                  </a:lnTo>
                  <a:lnTo>
                    <a:pt x="5696" y="77966"/>
                  </a:lnTo>
                  <a:lnTo>
                    <a:pt x="58385" y="45825"/>
                  </a:lnTo>
                  <a:lnTo>
                    <a:pt x="58385" y="34532"/>
                  </a:lnTo>
                  <a:lnTo>
                    <a:pt x="95410" y="34532"/>
                  </a:lnTo>
                  <a:lnTo>
                    <a:pt x="95410" y="3204"/>
                  </a:lnTo>
                  <a:close/>
                </a:path>
                <a:path w="363855" h="257809">
                  <a:moveTo>
                    <a:pt x="76898" y="34532"/>
                  </a:moveTo>
                  <a:lnTo>
                    <a:pt x="58385" y="34532"/>
                  </a:lnTo>
                  <a:lnTo>
                    <a:pt x="58385" y="45825"/>
                  </a:lnTo>
                  <a:lnTo>
                    <a:pt x="76898" y="34532"/>
                  </a:lnTo>
                  <a:close/>
                </a:path>
                <a:path w="363855" h="257809">
                  <a:moveTo>
                    <a:pt x="199582" y="199721"/>
                  </a:moveTo>
                  <a:lnTo>
                    <a:pt x="186766" y="227846"/>
                  </a:lnTo>
                  <a:lnTo>
                    <a:pt x="195088" y="234566"/>
                  </a:lnTo>
                  <a:lnTo>
                    <a:pt x="204388" y="240484"/>
                  </a:lnTo>
                  <a:lnTo>
                    <a:pt x="249957" y="255526"/>
                  </a:lnTo>
                  <a:lnTo>
                    <a:pt x="275056" y="257395"/>
                  </a:lnTo>
                  <a:lnTo>
                    <a:pt x="294592" y="256215"/>
                  </a:lnTo>
                  <a:lnTo>
                    <a:pt x="339850" y="238526"/>
                  </a:lnTo>
                  <a:lnTo>
                    <a:pt x="351474" y="226066"/>
                  </a:lnTo>
                  <a:lnTo>
                    <a:pt x="273988" y="226066"/>
                  </a:lnTo>
                  <a:lnTo>
                    <a:pt x="263820" y="225665"/>
                  </a:lnTo>
                  <a:lnTo>
                    <a:pt x="226149" y="216009"/>
                  </a:lnTo>
                  <a:lnTo>
                    <a:pt x="208349" y="206040"/>
                  </a:lnTo>
                  <a:lnTo>
                    <a:pt x="199582" y="199721"/>
                  </a:lnTo>
                  <a:close/>
                </a:path>
                <a:path w="363855" h="257809">
                  <a:moveTo>
                    <a:pt x="347120" y="31328"/>
                  </a:moveTo>
                  <a:lnTo>
                    <a:pt x="272564" y="31328"/>
                  </a:lnTo>
                  <a:lnTo>
                    <a:pt x="283467" y="31951"/>
                  </a:lnTo>
                  <a:lnTo>
                    <a:pt x="293035" y="33820"/>
                  </a:lnTo>
                  <a:lnTo>
                    <a:pt x="320625" y="69065"/>
                  </a:lnTo>
                  <a:lnTo>
                    <a:pt x="319780" y="78522"/>
                  </a:lnTo>
                  <a:lnTo>
                    <a:pt x="291255" y="109295"/>
                  </a:lnTo>
                  <a:lnTo>
                    <a:pt x="270784" y="112143"/>
                  </a:lnTo>
                  <a:lnTo>
                    <a:pt x="234827" y="112143"/>
                  </a:lnTo>
                  <a:lnTo>
                    <a:pt x="234827" y="142048"/>
                  </a:lnTo>
                  <a:lnTo>
                    <a:pt x="273632" y="142048"/>
                  </a:lnTo>
                  <a:lnTo>
                    <a:pt x="286159" y="142715"/>
                  </a:lnTo>
                  <a:lnTo>
                    <a:pt x="324274" y="165544"/>
                  </a:lnTo>
                  <a:lnTo>
                    <a:pt x="327746" y="183345"/>
                  </a:lnTo>
                  <a:lnTo>
                    <a:pt x="326878" y="193068"/>
                  </a:lnTo>
                  <a:lnTo>
                    <a:pt x="297129" y="223307"/>
                  </a:lnTo>
                  <a:lnTo>
                    <a:pt x="273988" y="226066"/>
                  </a:lnTo>
                  <a:lnTo>
                    <a:pt x="351474" y="226066"/>
                  </a:lnTo>
                  <a:lnTo>
                    <a:pt x="357740" y="215742"/>
                  </a:lnTo>
                  <a:lnTo>
                    <a:pt x="362212" y="201679"/>
                  </a:lnTo>
                  <a:lnTo>
                    <a:pt x="363703" y="185837"/>
                  </a:lnTo>
                  <a:lnTo>
                    <a:pt x="362790" y="173732"/>
                  </a:lnTo>
                  <a:lnTo>
                    <a:pt x="341207" y="136084"/>
                  </a:lnTo>
                  <a:lnTo>
                    <a:pt x="323112" y="126383"/>
                  </a:lnTo>
                  <a:lnTo>
                    <a:pt x="308165" y="126383"/>
                  </a:lnTo>
                  <a:lnTo>
                    <a:pt x="308165" y="122467"/>
                  </a:lnTo>
                  <a:lnTo>
                    <a:pt x="319883" y="122467"/>
                  </a:lnTo>
                  <a:lnTo>
                    <a:pt x="328191" y="118284"/>
                  </a:lnTo>
                  <a:lnTo>
                    <a:pt x="353289" y="86599"/>
                  </a:lnTo>
                  <a:lnTo>
                    <a:pt x="356582" y="65149"/>
                  </a:lnTo>
                  <a:lnTo>
                    <a:pt x="355225" y="50686"/>
                  </a:lnTo>
                  <a:lnTo>
                    <a:pt x="351153" y="37915"/>
                  </a:lnTo>
                  <a:lnTo>
                    <a:pt x="347120" y="31328"/>
                  </a:lnTo>
                  <a:close/>
                </a:path>
                <a:path w="363855" h="257809">
                  <a:moveTo>
                    <a:pt x="308165" y="122467"/>
                  </a:moveTo>
                  <a:lnTo>
                    <a:pt x="308165" y="126383"/>
                  </a:lnTo>
                  <a:lnTo>
                    <a:pt x="315283" y="124130"/>
                  </a:lnTo>
                  <a:lnTo>
                    <a:pt x="308165" y="122467"/>
                  </a:lnTo>
                  <a:close/>
                </a:path>
                <a:path w="363855" h="257809">
                  <a:moveTo>
                    <a:pt x="315283" y="124130"/>
                  </a:moveTo>
                  <a:lnTo>
                    <a:pt x="308165" y="126383"/>
                  </a:lnTo>
                  <a:lnTo>
                    <a:pt x="323112" y="126383"/>
                  </a:lnTo>
                  <a:lnTo>
                    <a:pt x="320737" y="125404"/>
                  </a:lnTo>
                  <a:lnTo>
                    <a:pt x="315283" y="124130"/>
                  </a:lnTo>
                  <a:close/>
                </a:path>
                <a:path w="363855" h="257809">
                  <a:moveTo>
                    <a:pt x="319883" y="122467"/>
                  </a:moveTo>
                  <a:lnTo>
                    <a:pt x="308165" y="122467"/>
                  </a:lnTo>
                  <a:lnTo>
                    <a:pt x="315283" y="124130"/>
                  </a:lnTo>
                  <a:lnTo>
                    <a:pt x="318779" y="123023"/>
                  </a:lnTo>
                  <a:lnTo>
                    <a:pt x="319883" y="122467"/>
                  </a:lnTo>
                  <a:close/>
                </a:path>
                <a:path w="363855" h="257809">
                  <a:moveTo>
                    <a:pt x="275412" y="0"/>
                  </a:moveTo>
                  <a:lnTo>
                    <a:pt x="228419" y="8188"/>
                  </a:lnTo>
                  <a:lnTo>
                    <a:pt x="191394" y="30616"/>
                  </a:lnTo>
                  <a:lnTo>
                    <a:pt x="203854" y="58741"/>
                  </a:lnTo>
                  <a:lnTo>
                    <a:pt x="219230" y="46748"/>
                  </a:lnTo>
                  <a:lnTo>
                    <a:pt x="235806" y="38182"/>
                  </a:lnTo>
                  <a:lnTo>
                    <a:pt x="253584" y="33042"/>
                  </a:lnTo>
                  <a:lnTo>
                    <a:pt x="272564" y="31328"/>
                  </a:lnTo>
                  <a:lnTo>
                    <a:pt x="347120" y="31328"/>
                  </a:lnTo>
                  <a:lnTo>
                    <a:pt x="344367" y="26834"/>
                  </a:lnTo>
                  <a:lnTo>
                    <a:pt x="334866" y="17444"/>
                  </a:lnTo>
                  <a:lnTo>
                    <a:pt x="323007" y="9812"/>
                  </a:lnTo>
                  <a:lnTo>
                    <a:pt x="309144" y="4360"/>
                  </a:lnTo>
                  <a:lnTo>
                    <a:pt x="293280" y="1090"/>
                  </a:lnTo>
                  <a:lnTo>
                    <a:pt x="275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628" y="813692"/>
            <a:ext cx="15984748" cy="16353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3721" y="3141265"/>
            <a:ext cx="6146409" cy="64395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1549" y="3141265"/>
            <a:ext cx="5727574" cy="484801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350378" y="3141265"/>
            <a:ext cx="5979160" cy="6911340"/>
            <a:chOff x="13350378" y="3141265"/>
            <a:chExt cx="5979160" cy="6911340"/>
          </a:xfrm>
        </p:grpSpPr>
        <p:sp>
          <p:nvSpPr>
            <p:cNvPr id="6" name="object 6"/>
            <p:cNvSpPr/>
            <p:nvPr/>
          </p:nvSpPr>
          <p:spPr>
            <a:xfrm>
              <a:off x="13350378" y="3141265"/>
              <a:ext cx="5979160" cy="6911340"/>
            </a:xfrm>
            <a:custGeom>
              <a:avLst/>
              <a:gdLst/>
              <a:ahLst/>
              <a:cxnLst/>
              <a:rect l="l" t="t" r="r" b="b"/>
              <a:pathLst>
                <a:path w="5979159" h="6911340">
                  <a:moveTo>
                    <a:pt x="5664748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4"/>
                  </a:lnTo>
                  <a:lnTo>
                    <a:pt x="143081" y="50606"/>
                  </a:lnTo>
                  <a:lnTo>
                    <a:pt x="108036" y="77048"/>
                  </a:lnTo>
                  <a:lnTo>
                    <a:pt x="77050" y="108034"/>
                  </a:lnTo>
                  <a:lnTo>
                    <a:pt x="50607" y="143079"/>
                  </a:lnTo>
                  <a:lnTo>
                    <a:pt x="29195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6596657"/>
                  </a:lnTo>
                  <a:lnTo>
                    <a:pt x="3405" y="6643077"/>
                  </a:lnTo>
                  <a:lnTo>
                    <a:pt x="13299" y="6687381"/>
                  </a:lnTo>
                  <a:lnTo>
                    <a:pt x="29195" y="6729085"/>
                  </a:lnTo>
                  <a:lnTo>
                    <a:pt x="50607" y="6767702"/>
                  </a:lnTo>
                  <a:lnTo>
                    <a:pt x="77050" y="6802747"/>
                  </a:lnTo>
                  <a:lnTo>
                    <a:pt x="108036" y="6833734"/>
                  </a:lnTo>
                  <a:lnTo>
                    <a:pt x="143081" y="6860176"/>
                  </a:lnTo>
                  <a:lnTo>
                    <a:pt x="181698" y="6881588"/>
                  </a:lnTo>
                  <a:lnTo>
                    <a:pt x="223402" y="6897484"/>
                  </a:lnTo>
                  <a:lnTo>
                    <a:pt x="267707" y="6907378"/>
                  </a:lnTo>
                  <a:lnTo>
                    <a:pt x="314126" y="6910784"/>
                  </a:lnTo>
                  <a:lnTo>
                    <a:pt x="5664748" y="6910784"/>
                  </a:lnTo>
                  <a:lnTo>
                    <a:pt x="5711169" y="6907378"/>
                  </a:lnTo>
                  <a:lnTo>
                    <a:pt x="5755474" y="6897484"/>
                  </a:lnTo>
                  <a:lnTo>
                    <a:pt x="5797178" y="6881588"/>
                  </a:lnTo>
                  <a:lnTo>
                    <a:pt x="5835796" y="6860176"/>
                  </a:lnTo>
                  <a:lnTo>
                    <a:pt x="5870841" y="6833734"/>
                  </a:lnTo>
                  <a:lnTo>
                    <a:pt x="5901827" y="6802747"/>
                  </a:lnTo>
                  <a:lnTo>
                    <a:pt x="5928269" y="6767702"/>
                  </a:lnTo>
                  <a:lnTo>
                    <a:pt x="5949680" y="6729085"/>
                  </a:lnTo>
                  <a:lnTo>
                    <a:pt x="5965576" y="6687381"/>
                  </a:lnTo>
                  <a:lnTo>
                    <a:pt x="5975469" y="6643077"/>
                  </a:lnTo>
                  <a:lnTo>
                    <a:pt x="5978875" y="6596657"/>
                  </a:lnTo>
                  <a:lnTo>
                    <a:pt x="5978875" y="314126"/>
                  </a:lnTo>
                  <a:lnTo>
                    <a:pt x="5975469" y="267706"/>
                  </a:lnTo>
                  <a:lnTo>
                    <a:pt x="5965576" y="223400"/>
                  </a:lnTo>
                  <a:lnTo>
                    <a:pt x="5949680" y="181696"/>
                  </a:lnTo>
                  <a:lnTo>
                    <a:pt x="5928269" y="143079"/>
                  </a:lnTo>
                  <a:lnTo>
                    <a:pt x="5901827" y="108034"/>
                  </a:lnTo>
                  <a:lnTo>
                    <a:pt x="5870841" y="77048"/>
                  </a:lnTo>
                  <a:lnTo>
                    <a:pt x="5835796" y="50606"/>
                  </a:lnTo>
                  <a:lnTo>
                    <a:pt x="5797178" y="29194"/>
                  </a:lnTo>
                  <a:lnTo>
                    <a:pt x="5755474" y="13299"/>
                  </a:lnTo>
                  <a:lnTo>
                    <a:pt x="5711169" y="3405"/>
                  </a:lnTo>
                  <a:lnTo>
                    <a:pt x="5664748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817716" y="3720012"/>
              <a:ext cx="4492625" cy="368300"/>
            </a:xfrm>
            <a:custGeom>
              <a:avLst/>
              <a:gdLst/>
              <a:ahLst/>
              <a:cxnLst/>
              <a:rect l="l" t="t" r="r" b="b"/>
              <a:pathLst>
                <a:path w="4492625" h="368300">
                  <a:moveTo>
                    <a:pt x="212098" y="75055"/>
                  </a:moveTo>
                  <a:lnTo>
                    <a:pt x="0" y="75055"/>
                  </a:lnTo>
                  <a:lnTo>
                    <a:pt x="0" y="311278"/>
                  </a:lnTo>
                  <a:lnTo>
                    <a:pt x="51600" y="311278"/>
                  </a:lnTo>
                  <a:lnTo>
                    <a:pt x="51600" y="117273"/>
                  </a:lnTo>
                  <a:lnTo>
                    <a:pt x="212098" y="117273"/>
                  </a:lnTo>
                  <a:lnTo>
                    <a:pt x="212098" y="75055"/>
                  </a:lnTo>
                  <a:close/>
                </a:path>
                <a:path w="4492625" h="368300">
                  <a:moveTo>
                    <a:pt x="212098" y="117273"/>
                  </a:moveTo>
                  <a:lnTo>
                    <a:pt x="160162" y="117273"/>
                  </a:lnTo>
                  <a:lnTo>
                    <a:pt x="160162" y="311278"/>
                  </a:lnTo>
                  <a:lnTo>
                    <a:pt x="212098" y="311278"/>
                  </a:lnTo>
                  <a:lnTo>
                    <a:pt x="212098" y="117273"/>
                  </a:lnTo>
                  <a:close/>
                </a:path>
                <a:path w="4492625" h="368300">
                  <a:moveTo>
                    <a:pt x="370373" y="75055"/>
                  </a:moveTo>
                  <a:lnTo>
                    <a:pt x="260136" y="75055"/>
                  </a:lnTo>
                  <a:lnTo>
                    <a:pt x="260136" y="311278"/>
                  </a:lnTo>
                  <a:lnTo>
                    <a:pt x="312407" y="311278"/>
                  </a:lnTo>
                  <a:lnTo>
                    <a:pt x="312407" y="219469"/>
                  </a:lnTo>
                  <a:lnTo>
                    <a:pt x="370373" y="219469"/>
                  </a:lnTo>
                  <a:lnTo>
                    <a:pt x="419251" y="208538"/>
                  </a:lnTo>
                  <a:lnTo>
                    <a:pt x="445213" y="178926"/>
                  </a:lnTo>
                  <a:lnTo>
                    <a:pt x="312407" y="178926"/>
                  </a:lnTo>
                  <a:lnTo>
                    <a:pt x="312407" y="115598"/>
                  </a:lnTo>
                  <a:lnTo>
                    <a:pt x="445423" y="115598"/>
                  </a:lnTo>
                  <a:lnTo>
                    <a:pt x="439774" y="104939"/>
                  </a:lnTo>
                  <a:lnTo>
                    <a:pt x="430686" y="94489"/>
                  </a:lnTo>
                  <a:lnTo>
                    <a:pt x="419251" y="85987"/>
                  </a:lnTo>
                  <a:lnTo>
                    <a:pt x="405387" y="79913"/>
                  </a:lnTo>
                  <a:lnTo>
                    <a:pt x="389095" y="76269"/>
                  </a:lnTo>
                  <a:lnTo>
                    <a:pt x="370373" y="75055"/>
                  </a:lnTo>
                  <a:close/>
                </a:path>
                <a:path w="4492625" h="368300">
                  <a:moveTo>
                    <a:pt x="445423" y="115598"/>
                  </a:moveTo>
                  <a:lnTo>
                    <a:pt x="363672" y="115598"/>
                  </a:lnTo>
                  <a:lnTo>
                    <a:pt x="372446" y="116122"/>
                  </a:lnTo>
                  <a:lnTo>
                    <a:pt x="380006" y="117692"/>
                  </a:lnTo>
                  <a:lnTo>
                    <a:pt x="386352" y="120310"/>
                  </a:lnTo>
                  <a:lnTo>
                    <a:pt x="391483" y="123975"/>
                  </a:lnTo>
                  <a:lnTo>
                    <a:pt x="397737" y="129336"/>
                  </a:lnTo>
                  <a:lnTo>
                    <a:pt x="400865" y="137042"/>
                  </a:lnTo>
                  <a:lnTo>
                    <a:pt x="400865" y="157147"/>
                  </a:lnTo>
                  <a:lnTo>
                    <a:pt x="363672" y="178926"/>
                  </a:lnTo>
                  <a:lnTo>
                    <a:pt x="445213" y="178926"/>
                  </a:lnTo>
                  <a:lnTo>
                    <a:pt x="446266" y="176915"/>
                  </a:lnTo>
                  <a:lnTo>
                    <a:pt x="450161" y="162843"/>
                  </a:lnTo>
                  <a:lnTo>
                    <a:pt x="451460" y="147094"/>
                  </a:lnTo>
                  <a:lnTo>
                    <a:pt x="450161" y="131242"/>
                  </a:lnTo>
                  <a:lnTo>
                    <a:pt x="446266" y="117190"/>
                  </a:lnTo>
                  <a:lnTo>
                    <a:pt x="445423" y="115598"/>
                  </a:lnTo>
                  <a:close/>
                </a:path>
                <a:path w="4492625" h="368300">
                  <a:moveTo>
                    <a:pt x="591866" y="71369"/>
                  </a:moveTo>
                  <a:lnTo>
                    <a:pt x="543554" y="79850"/>
                  </a:lnTo>
                  <a:lnTo>
                    <a:pt x="506759" y="104625"/>
                  </a:lnTo>
                  <a:lnTo>
                    <a:pt x="483660" y="143178"/>
                  </a:lnTo>
                  <a:lnTo>
                    <a:pt x="475932" y="192999"/>
                  </a:lnTo>
                  <a:lnTo>
                    <a:pt x="476812" y="210695"/>
                  </a:lnTo>
                  <a:lnTo>
                    <a:pt x="490005" y="256997"/>
                  </a:lnTo>
                  <a:lnTo>
                    <a:pt x="517742" y="291446"/>
                  </a:lnTo>
                  <a:lnTo>
                    <a:pt x="558443" y="311194"/>
                  </a:lnTo>
                  <a:lnTo>
                    <a:pt x="591866" y="314964"/>
                  </a:lnTo>
                  <a:lnTo>
                    <a:pt x="609185" y="314021"/>
                  </a:lnTo>
                  <a:lnTo>
                    <a:pt x="653854" y="299886"/>
                  </a:lnTo>
                  <a:lnTo>
                    <a:pt x="685809" y="270735"/>
                  </a:lnTo>
                  <a:lnTo>
                    <a:pt x="591866" y="270735"/>
                  </a:lnTo>
                  <a:lnTo>
                    <a:pt x="577417" y="269457"/>
                  </a:lnTo>
                  <a:lnTo>
                    <a:pt x="539030" y="238924"/>
                  </a:lnTo>
                  <a:lnTo>
                    <a:pt x="530549" y="192999"/>
                  </a:lnTo>
                  <a:lnTo>
                    <a:pt x="531491" y="175617"/>
                  </a:lnTo>
                  <a:lnTo>
                    <a:pt x="545627" y="136037"/>
                  </a:lnTo>
                  <a:lnTo>
                    <a:pt x="591866" y="115598"/>
                  </a:lnTo>
                  <a:lnTo>
                    <a:pt x="685913" y="115598"/>
                  </a:lnTo>
                  <a:lnTo>
                    <a:pt x="676973" y="104625"/>
                  </a:lnTo>
                  <a:lnTo>
                    <a:pt x="640179" y="79850"/>
                  </a:lnTo>
                  <a:lnTo>
                    <a:pt x="609185" y="72311"/>
                  </a:lnTo>
                  <a:lnTo>
                    <a:pt x="591866" y="71369"/>
                  </a:lnTo>
                  <a:close/>
                </a:path>
                <a:path w="4492625" h="368300">
                  <a:moveTo>
                    <a:pt x="685913" y="115598"/>
                  </a:moveTo>
                  <a:lnTo>
                    <a:pt x="591866" y="115598"/>
                  </a:lnTo>
                  <a:lnTo>
                    <a:pt x="606170" y="116876"/>
                  </a:lnTo>
                  <a:lnTo>
                    <a:pt x="618588" y="120708"/>
                  </a:lnTo>
                  <a:lnTo>
                    <a:pt x="649582" y="160330"/>
                  </a:lnTo>
                  <a:lnTo>
                    <a:pt x="653519" y="192999"/>
                  </a:lnTo>
                  <a:lnTo>
                    <a:pt x="652534" y="210276"/>
                  </a:lnTo>
                  <a:lnTo>
                    <a:pt x="637770" y="250296"/>
                  </a:lnTo>
                  <a:lnTo>
                    <a:pt x="591866" y="270735"/>
                  </a:lnTo>
                  <a:lnTo>
                    <a:pt x="685809" y="270735"/>
                  </a:lnTo>
                  <a:lnTo>
                    <a:pt x="704868" y="227427"/>
                  </a:lnTo>
                  <a:lnTo>
                    <a:pt x="708470" y="192664"/>
                  </a:lnTo>
                  <a:lnTo>
                    <a:pt x="707569" y="174989"/>
                  </a:lnTo>
                  <a:lnTo>
                    <a:pt x="704868" y="158487"/>
                  </a:lnTo>
                  <a:lnTo>
                    <a:pt x="700366" y="143157"/>
                  </a:lnTo>
                  <a:lnTo>
                    <a:pt x="694062" y="129001"/>
                  </a:lnTo>
                  <a:lnTo>
                    <a:pt x="686272" y="116038"/>
                  </a:lnTo>
                  <a:lnTo>
                    <a:pt x="685913" y="115598"/>
                  </a:lnTo>
                  <a:close/>
                </a:path>
                <a:path w="4492625" h="368300">
                  <a:moveTo>
                    <a:pt x="990393" y="271070"/>
                  </a:moveTo>
                  <a:lnTo>
                    <a:pt x="722674" y="271070"/>
                  </a:lnTo>
                  <a:lnTo>
                    <a:pt x="722674" y="368240"/>
                  </a:lnTo>
                  <a:lnTo>
                    <a:pt x="768243" y="368240"/>
                  </a:lnTo>
                  <a:lnTo>
                    <a:pt x="768243" y="311278"/>
                  </a:lnTo>
                  <a:lnTo>
                    <a:pt x="990393" y="311278"/>
                  </a:lnTo>
                  <a:lnTo>
                    <a:pt x="990393" y="271070"/>
                  </a:lnTo>
                  <a:close/>
                </a:path>
                <a:path w="4492625" h="368300">
                  <a:moveTo>
                    <a:pt x="990393" y="311278"/>
                  </a:moveTo>
                  <a:lnTo>
                    <a:pt x="945159" y="311278"/>
                  </a:lnTo>
                  <a:lnTo>
                    <a:pt x="945159" y="368240"/>
                  </a:lnTo>
                  <a:lnTo>
                    <a:pt x="990393" y="368240"/>
                  </a:lnTo>
                  <a:lnTo>
                    <a:pt x="990393" y="311278"/>
                  </a:lnTo>
                  <a:close/>
                </a:path>
                <a:path w="4492625" h="368300">
                  <a:moveTo>
                    <a:pt x="955881" y="75055"/>
                  </a:moveTo>
                  <a:lnTo>
                    <a:pt x="778630" y="75055"/>
                  </a:lnTo>
                  <a:lnTo>
                    <a:pt x="778525" y="142404"/>
                  </a:lnTo>
                  <a:lnTo>
                    <a:pt x="778148" y="160435"/>
                  </a:lnTo>
                  <a:lnTo>
                    <a:pt x="774295" y="201145"/>
                  </a:lnTo>
                  <a:lnTo>
                    <a:pt x="761207" y="248453"/>
                  </a:lnTo>
                  <a:lnTo>
                    <a:pt x="747469" y="271070"/>
                  </a:lnTo>
                  <a:lnTo>
                    <a:pt x="799069" y="271070"/>
                  </a:lnTo>
                  <a:lnTo>
                    <a:pt x="815718" y="234191"/>
                  </a:lnTo>
                  <a:lnTo>
                    <a:pt x="824535" y="184203"/>
                  </a:lnTo>
                  <a:lnTo>
                    <a:pt x="826210" y="142404"/>
                  </a:lnTo>
                  <a:lnTo>
                    <a:pt x="826210" y="114928"/>
                  </a:lnTo>
                  <a:lnTo>
                    <a:pt x="955881" y="114928"/>
                  </a:lnTo>
                  <a:lnTo>
                    <a:pt x="955881" y="75055"/>
                  </a:lnTo>
                  <a:close/>
                </a:path>
                <a:path w="4492625" h="368300">
                  <a:moveTo>
                    <a:pt x="955881" y="114928"/>
                  </a:moveTo>
                  <a:lnTo>
                    <a:pt x="903946" y="114928"/>
                  </a:lnTo>
                  <a:lnTo>
                    <a:pt x="903946" y="271070"/>
                  </a:lnTo>
                  <a:lnTo>
                    <a:pt x="955881" y="271070"/>
                  </a:lnTo>
                  <a:lnTo>
                    <a:pt x="955881" y="114928"/>
                  </a:lnTo>
                  <a:close/>
                </a:path>
                <a:path w="4492625" h="368300">
                  <a:moveTo>
                    <a:pt x="1130791" y="75055"/>
                  </a:moveTo>
                  <a:lnTo>
                    <a:pt x="1021894" y="75055"/>
                  </a:lnTo>
                  <a:lnTo>
                    <a:pt x="1021894" y="311278"/>
                  </a:lnTo>
                  <a:lnTo>
                    <a:pt x="1134477" y="311278"/>
                  </a:lnTo>
                  <a:lnTo>
                    <a:pt x="1153010" y="310189"/>
                  </a:lnTo>
                  <a:lnTo>
                    <a:pt x="1195794" y="293854"/>
                  </a:lnTo>
                  <a:lnTo>
                    <a:pt x="1212710" y="272410"/>
                  </a:lnTo>
                  <a:lnTo>
                    <a:pt x="1071819" y="272410"/>
                  </a:lnTo>
                  <a:lnTo>
                    <a:pt x="1071819" y="210757"/>
                  </a:lnTo>
                  <a:lnTo>
                    <a:pt x="1207810" y="210757"/>
                  </a:lnTo>
                  <a:lnTo>
                    <a:pt x="1204171" y="206067"/>
                  </a:lnTo>
                  <a:lnTo>
                    <a:pt x="1196567" y="199198"/>
                  </a:lnTo>
                  <a:lnTo>
                    <a:pt x="1187499" y="193669"/>
                  </a:lnTo>
                  <a:lnTo>
                    <a:pt x="1183286" y="191994"/>
                  </a:lnTo>
                  <a:lnTo>
                    <a:pt x="1164968" y="191994"/>
                  </a:lnTo>
                  <a:lnTo>
                    <a:pt x="1164968" y="186633"/>
                  </a:lnTo>
                  <a:lnTo>
                    <a:pt x="1179994" y="186633"/>
                  </a:lnTo>
                  <a:lnTo>
                    <a:pt x="1184405" y="184539"/>
                  </a:lnTo>
                  <a:lnTo>
                    <a:pt x="1192362" y="178989"/>
                  </a:lnTo>
                  <a:lnTo>
                    <a:pt x="1199145" y="172225"/>
                  </a:lnTo>
                  <a:lnTo>
                    <a:pt x="1071819" y="172225"/>
                  </a:lnTo>
                  <a:lnTo>
                    <a:pt x="1071819" y="113588"/>
                  </a:lnTo>
                  <a:lnTo>
                    <a:pt x="1207486" y="113588"/>
                  </a:lnTo>
                  <a:lnTo>
                    <a:pt x="1206600" y="110907"/>
                  </a:lnTo>
                  <a:lnTo>
                    <a:pt x="1179104" y="84290"/>
                  </a:lnTo>
                  <a:lnTo>
                    <a:pt x="1149117" y="76081"/>
                  </a:lnTo>
                  <a:lnTo>
                    <a:pt x="1130791" y="75055"/>
                  </a:lnTo>
                  <a:close/>
                </a:path>
                <a:path w="4492625" h="368300">
                  <a:moveTo>
                    <a:pt x="1207810" y="210757"/>
                  </a:moveTo>
                  <a:lnTo>
                    <a:pt x="1128110" y="210757"/>
                  </a:lnTo>
                  <a:lnTo>
                    <a:pt x="1137261" y="211218"/>
                  </a:lnTo>
                  <a:lnTo>
                    <a:pt x="1145283" y="212600"/>
                  </a:lnTo>
                  <a:lnTo>
                    <a:pt x="1168319" y="241584"/>
                  </a:lnTo>
                  <a:lnTo>
                    <a:pt x="1167669" y="249081"/>
                  </a:lnTo>
                  <a:lnTo>
                    <a:pt x="1128110" y="272410"/>
                  </a:lnTo>
                  <a:lnTo>
                    <a:pt x="1212710" y="272410"/>
                  </a:lnTo>
                  <a:lnTo>
                    <a:pt x="1216840" y="259489"/>
                  </a:lnTo>
                  <a:lnTo>
                    <a:pt x="1218244" y="244599"/>
                  </a:lnTo>
                  <a:lnTo>
                    <a:pt x="1217364" y="233270"/>
                  </a:lnTo>
                  <a:lnTo>
                    <a:pt x="1214726" y="223071"/>
                  </a:lnTo>
                  <a:lnTo>
                    <a:pt x="1210328" y="214004"/>
                  </a:lnTo>
                  <a:lnTo>
                    <a:pt x="1207810" y="210757"/>
                  </a:lnTo>
                  <a:close/>
                </a:path>
                <a:path w="4492625" h="368300">
                  <a:moveTo>
                    <a:pt x="1164968" y="186633"/>
                  </a:moveTo>
                  <a:lnTo>
                    <a:pt x="1164968" y="191994"/>
                  </a:lnTo>
                  <a:lnTo>
                    <a:pt x="1174893" y="188989"/>
                  </a:lnTo>
                  <a:lnTo>
                    <a:pt x="1164968" y="186633"/>
                  </a:lnTo>
                  <a:close/>
                </a:path>
                <a:path w="4492625" h="368300">
                  <a:moveTo>
                    <a:pt x="1174893" y="188989"/>
                  </a:moveTo>
                  <a:lnTo>
                    <a:pt x="1164968" y="191994"/>
                  </a:lnTo>
                  <a:lnTo>
                    <a:pt x="1183286" y="191994"/>
                  </a:lnTo>
                  <a:lnTo>
                    <a:pt x="1176966" y="189480"/>
                  </a:lnTo>
                  <a:lnTo>
                    <a:pt x="1174893" y="188989"/>
                  </a:lnTo>
                  <a:close/>
                </a:path>
                <a:path w="4492625" h="368300">
                  <a:moveTo>
                    <a:pt x="1179994" y="186633"/>
                  </a:moveTo>
                  <a:lnTo>
                    <a:pt x="1164968" y="186633"/>
                  </a:lnTo>
                  <a:lnTo>
                    <a:pt x="1174893" y="188989"/>
                  </a:lnTo>
                  <a:lnTo>
                    <a:pt x="1175273" y="188873"/>
                  </a:lnTo>
                  <a:lnTo>
                    <a:pt x="1179994" y="186633"/>
                  </a:lnTo>
                  <a:close/>
                </a:path>
                <a:path w="4492625" h="368300">
                  <a:moveTo>
                    <a:pt x="1207486" y="113588"/>
                  </a:moveTo>
                  <a:lnTo>
                    <a:pt x="1121409" y="113588"/>
                  </a:lnTo>
                  <a:lnTo>
                    <a:pt x="1130957" y="114048"/>
                  </a:lnTo>
                  <a:lnTo>
                    <a:pt x="1139165" y="115431"/>
                  </a:lnTo>
                  <a:lnTo>
                    <a:pt x="1146035" y="117734"/>
                  </a:lnTo>
                  <a:lnTo>
                    <a:pt x="1151565" y="120959"/>
                  </a:lnTo>
                  <a:lnTo>
                    <a:pt x="1158047" y="125873"/>
                  </a:lnTo>
                  <a:lnTo>
                    <a:pt x="1161282" y="133134"/>
                  </a:lnTo>
                  <a:lnTo>
                    <a:pt x="1161282" y="152568"/>
                  </a:lnTo>
                  <a:lnTo>
                    <a:pt x="1121409" y="172225"/>
                  </a:lnTo>
                  <a:lnTo>
                    <a:pt x="1199145" y="172225"/>
                  </a:lnTo>
                  <a:lnTo>
                    <a:pt x="1204717" y="164455"/>
                  </a:lnTo>
                  <a:lnTo>
                    <a:pt x="1208696" y="155890"/>
                  </a:lnTo>
                  <a:lnTo>
                    <a:pt x="1211082" y="146529"/>
                  </a:lnTo>
                  <a:lnTo>
                    <a:pt x="1211878" y="136372"/>
                  </a:lnTo>
                  <a:lnTo>
                    <a:pt x="1210558" y="122886"/>
                  </a:lnTo>
                  <a:lnTo>
                    <a:pt x="1207486" y="113588"/>
                  </a:lnTo>
                  <a:close/>
                </a:path>
                <a:path w="4492625" h="368300">
                  <a:moveTo>
                    <a:pt x="1303445" y="75055"/>
                  </a:moveTo>
                  <a:lnTo>
                    <a:pt x="1255196" y="75055"/>
                  </a:lnTo>
                  <a:lnTo>
                    <a:pt x="1255196" y="311278"/>
                  </a:lnTo>
                  <a:lnTo>
                    <a:pt x="1293393" y="311278"/>
                  </a:lnTo>
                  <a:lnTo>
                    <a:pt x="1349702" y="239238"/>
                  </a:lnTo>
                  <a:lnTo>
                    <a:pt x="1295069" y="239238"/>
                  </a:lnTo>
                  <a:lnTo>
                    <a:pt x="1303445" y="228493"/>
                  </a:lnTo>
                  <a:lnTo>
                    <a:pt x="1303445" y="75055"/>
                  </a:lnTo>
                  <a:close/>
                </a:path>
                <a:path w="4492625" h="368300">
                  <a:moveTo>
                    <a:pt x="1461933" y="147094"/>
                  </a:moveTo>
                  <a:lnTo>
                    <a:pt x="1421725" y="147094"/>
                  </a:lnTo>
                  <a:lnTo>
                    <a:pt x="1413348" y="157811"/>
                  </a:lnTo>
                  <a:lnTo>
                    <a:pt x="1413348" y="311278"/>
                  </a:lnTo>
                  <a:lnTo>
                    <a:pt x="1461933" y="311278"/>
                  </a:lnTo>
                  <a:lnTo>
                    <a:pt x="1461933" y="147094"/>
                  </a:lnTo>
                  <a:close/>
                </a:path>
                <a:path w="4492625" h="368300">
                  <a:moveTo>
                    <a:pt x="1303445" y="228493"/>
                  </a:moveTo>
                  <a:lnTo>
                    <a:pt x="1295069" y="239238"/>
                  </a:lnTo>
                  <a:lnTo>
                    <a:pt x="1303445" y="239238"/>
                  </a:lnTo>
                  <a:lnTo>
                    <a:pt x="1303445" y="228493"/>
                  </a:lnTo>
                  <a:close/>
                </a:path>
                <a:path w="4492625" h="368300">
                  <a:moveTo>
                    <a:pt x="1461933" y="75055"/>
                  </a:moveTo>
                  <a:lnTo>
                    <a:pt x="1423065" y="75055"/>
                  </a:lnTo>
                  <a:lnTo>
                    <a:pt x="1303445" y="228493"/>
                  </a:lnTo>
                  <a:lnTo>
                    <a:pt x="1303445" y="239238"/>
                  </a:lnTo>
                  <a:lnTo>
                    <a:pt x="1349702" y="239238"/>
                  </a:lnTo>
                  <a:lnTo>
                    <a:pt x="1413348" y="157811"/>
                  </a:lnTo>
                  <a:lnTo>
                    <a:pt x="1413348" y="147094"/>
                  </a:lnTo>
                  <a:lnTo>
                    <a:pt x="1461933" y="147094"/>
                  </a:lnTo>
                  <a:lnTo>
                    <a:pt x="1461933" y="75055"/>
                  </a:lnTo>
                  <a:close/>
                </a:path>
                <a:path w="4492625" h="368300">
                  <a:moveTo>
                    <a:pt x="1421725" y="147094"/>
                  </a:moveTo>
                  <a:lnTo>
                    <a:pt x="1413348" y="147094"/>
                  </a:lnTo>
                  <a:lnTo>
                    <a:pt x="1413348" y="157811"/>
                  </a:lnTo>
                  <a:lnTo>
                    <a:pt x="1421725" y="147094"/>
                  </a:lnTo>
                  <a:close/>
                </a:path>
                <a:path w="4492625" h="368300">
                  <a:moveTo>
                    <a:pt x="1562045" y="75055"/>
                  </a:moveTo>
                  <a:lnTo>
                    <a:pt x="1509774" y="75055"/>
                  </a:lnTo>
                  <a:lnTo>
                    <a:pt x="1509774" y="311278"/>
                  </a:lnTo>
                  <a:lnTo>
                    <a:pt x="1562045" y="311278"/>
                  </a:lnTo>
                  <a:lnTo>
                    <a:pt x="1562045" y="213103"/>
                  </a:lnTo>
                  <a:lnTo>
                    <a:pt x="1722878" y="213103"/>
                  </a:lnTo>
                  <a:lnTo>
                    <a:pt x="1722878" y="169879"/>
                  </a:lnTo>
                  <a:lnTo>
                    <a:pt x="1562045" y="169879"/>
                  </a:lnTo>
                  <a:lnTo>
                    <a:pt x="1562045" y="75055"/>
                  </a:lnTo>
                  <a:close/>
                </a:path>
                <a:path w="4492625" h="368300">
                  <a:moveTo>
                    <a:pt x="1722878" y="213103"/>
                  </a:moveTo>
                  <a:lnTo>
                    <a:pt x="1670272" y="213103"/>
                  </a:lnTo>
                  <a:lnTo>
                    <a:pt x="1670272" y="311278"/>
                  </a:lnTo>
                  <a:lnTo>
                    <a:pt x="1722878" y="311278"/>
                  </a:lnTo>
                  <a:lnTo>
                    <a:pt x="1722878" y="213103"/>
                  </a:lnTo>
                  <a:close/>
                </a:path>
                <a:path w="4492625" h="368300">
                  <a:moveTo>
                    <a:pt x="1722878" y="75055"/>
                  </a:moveTo>
                  <a:lnTo>
                    <a:pt x="1670272" y="75055"/>
                  </a:lnTo>
                  <a:lnTo>
                    <a:pt x="1670272" y="169879"/>
                  </a:lnTo>
                  <a:lnTo>
                    <a:pt x="1722878" y="169879"/>
                  </a:lnTo>
                  <a:lnTo>
                    <a:pt x="1722878" y="75055"/>
                  </a:lnTo>
                  <a:close/>
                </a:path>
                <a:path w="4492625" h="368300">
                  <a:moveTo>
                    <a:pt x="1843581" y="238852"/>
                  </a:moveTo>
                  <a:lnTo>
                    <a:pt x="1805399" y="311278"/>
                  </a:lnTo>
                  <a:lnTo>
                    <a:pt x="1859680" y="311278"/>
                  </a:lnTo>
                  <a:lnTo>
                    <a:pt x="1893795" y="246275"/>
                  </a:lnTo>
                  <a:lnTo>
                    <a:pt x="1848288" y="246275"/>
                  </a:lnTo>
                  <a:lnTo>
                    <a:pt x="1843581" y="238852"/>
                  </a:lnTo>
                  <a:close/>
                </a:path>
                <a:path w="4492625" h="368300">
                  <a:moveTo>
                    <a:pt x="2108793" y="117608"/>
                  </a:moveTo>
                  <a:lnTo>
                    <a:pt x="2056522" y="117608"/>
                  </a:lnTo>
                  <a:lnTo>
                    <a:pt x="2056522" y="311278"/>
                  </a:lnTo>
                  <a:lnTo>
                    <a:pt x="2108793" y="311278"/>
                  </a:lnTo>
                  <a:lnTo>
                    <a:pt x="2108793" y="117608"/>
                  </a:lnTo>
                  <a:close/>
                </a:path>
                <a:path w="4492625" h="368300">
                  <a:moveTo>
                    <a:pt x="1847617" y="231197"/>
                  </a:moveTo>
                  <a:lnTo>
                    <a:pt x="1843581" y="238852"/>
                  </a:lnTo>
                  <a:lnTo>
                    <a:pt x="1848288" y="246275"/>
                  </a:lnTo>
                  <a:lnTo>
                    <a:pt x="1847617" y="231197"/>
                  </a:lnTo>
                  <a:close/>
                </a:path>
                <a:path w="4492625" h="368300">
                  <a:moveTo>
                    <a:pt x="1901708" y="231197"/>
                  </a:moveTo>
                  <a:lnTo>
                    <a:pt x="1847617" y="231197"/>
                  </a:lnTo>
                  <a:lnTo>
                    <a:pt x="1848288" y="246275"/>
                  </a:lnTo>
                  <a:lnTo>
                    <a:pt x="1893795" y="246275"/>
                  </a:lnTo>
                  <a:lnTo>
                    <a:pt x="1901708" y="231197"/>
                  </a:lnTo>
                  <a:close/>
                </a:path>
                <a:path w="4492625" h="368300">
                  <a:moveTo>
                    <a:pt x="1795012" y="75055"/>
                  </a:moveTo>
                  <a:lnTo>
                    <a:pt x="1739725" y="75055"/>
                  </a:lnTo>
                  <a:lnTo>
                    <a:pt x="1843581" y="238852"/>
                  </a:lnTo>
                  <a:lnTo>
                    <a:pt x="1847617" y="231197"/>
                  </a:lnTo>
                  <a:lnTo>
                    <a:pt x="1901708" y="231197"/>
                  </a:lnTo>
                  <a:lnTo>
                    <a:pt x="1917359" y="201376"/>
                  </a:lnTo>
                  <a:lnTo>
                    <a:pt x="1864036" y="201376"/>
                  </a:lnTo>
                  <a:lnTo>
                    <a:pt x="1868455" y="192876"/>
                  </a:lnTo>
                  <a:lnTo>
                    <a:pt x="1795012" y="75055"/>
                  </a:lnTo>
                  <a:close/>
                </a:path>
                <a:path w="4492625" h="368300">
                  <a:moveTo>
                    <a:pt x="1868455" y="192876"/>
                  </a:moveTo>
                  <a:lnTo>
                    <a:pt x="1864036" y="201376"/>
                  </a:lnTo>
                  <a:lnTo>
                    <a:pt x="1873753" y="201376"/>
                  </a:lnTo>
                  <a:lnTo>
                    <a:pt x="1868455" y="192876"/>
                  </a:lnTo>
                  <a:close/>
                </a:path>
                <a:path w="4492625" h="368300">
                  <a:moveTo>
                    <a:pt x="1981467" y="75055"/>
                  </a:moveTo>
                  <a:lnTo>
                    <a:pt x="1929709" y="75055"/>
                  </a:lnTo>
                  <a:lnTo>
                    <a:pt x="1868455" y="192876"/>
                  </a:lnTo>
                  <a:lnTo>
                    <a:pt x="1873753" y="201376"/>
                  </a:lnTo>
                  <a:lnTo>
                    <a:pt x="1917359" y="201376"/>
                  </a:lnTo>
                  <a:lnTo>
                    <a:pt x="1981467" y="79225"/>
                  </a:lnTo>
                  <a:lnTo>
                    <a:pt x="1981467" y="75055"/>
                  </a:lnTo>
                  <a:close/>
                </a:path>
                <a:path w="4492625" h="368300">
                  <a:moveTo>
                    <a:pt x="2183848" y="75055"/>
                  </a:moveTo>
                  <a:lnTo>
                    <a:pt x="1983655" y="75055"/>
                  </a:lnTo>
                  <a:lnTo>
                    <a:pt x="1981467" y="79225"/>
                  </a:lnTo>
                  <a:lnTo>
                    <a:pt x="1981467" y="117608"/>
                  </a:lnTo>
                  <a:lnTo>
                    <a:pt x="2183848" y="117608"/>
                  </a:lnTo>
                  <a:lnTo>
                    <a:pt x="2183848" y="75055"/>
                  </a:lnTo>
                  <a:close/>
                </a:path>
                <a:path w="4492625" h="368300">
                  <a:moveTo>
                    <a:pt x="1983655" y="75055"/>
                  </a:moveTo>
                  <a:lnTo>
                    <a:pt x="1981467" y="75055"/>
                  </a:lnTo>
                  <a:lnTo>
                    <a:pt x="1981467" y="79225"/>
                  </a:lnTo>
                  <a:lnTo>
                    <a:pt x="1983655" y="75055"/>
                  </a:lnTo>
                  <a:close/>
                </a:path>
                <a:path w="4492625" h="368300">
                  <a:moveTo>
                    <a:pt x="2264233" y="75055"/>
                  </a:moveTo>
                  <a:lnTo>
                    <a:pt x="2212297" y="75055"/>
                  </a:lnTo>
                  <a:lnTo>
                    <a:pt x="2212297" y="311278"/>
                  </a:lnTo>
                  <a:lnTo>
                    <a:pt x="2316839" y="311278"/>
                  </a:lnTo>
                  <a:lnTo>
                    <a:pt x="2335372" y="310147"/>
                  </a:lnTo>
                  <a:lnTo>
                    <a:pt x="2378156" y="293184"/>
                  </a:lnTo>
                  <a:lnTo>
                    <a:pt x="2394219" y="271740"/>
                  </a:lnTo>
                  <a:lnTo>
                    <a:pt x="2264233" y="271740"/>
                  </a:lnTo>
                  <a:lnTo>
                    <a:pt x="2264233" y="209752"/>
                  </a:lnTo>
                  <a:lnTo>
                    <a:pt x="2394306" y="209752"/>
                  </a:lnTo>
                  <a:lnTo>
                    <a:pt x="2387831" y="198549"/>
                  </a:lnTo>
                  <a:lnTo>
                    <a:pt x="2351770" y="175073"/>
                  </a:lnTo>
                  <a:lnTo>
                    <a:pt x="2316839" y="170549"/>
                  </a:lnTo>
                  <a:lnTo>
                    <a:pt x="2264233" y="170549"/>
                  </a:lnTo>
                  <a:lnTo>
                    <a:pt x="2264233" y="75055"/>
                  </a:lnTo>
                  <a:close/>
                </a:path>
                <a:path w="4492625" h="368300">
                  <a:moveTo>
                    <a:pt x="2394306" y="209752"/>
                  </a:moveTo>
                  <a:lnTo>
                    <a:pt x="2310137" y="209752"/>
                  </a:lnTo>
                  <a:lnTo>
                    <a:pt x="2319981" y="210234"/>
                  </a:lnTo>
                  <a:lnTo>
                    <a:pt x="2328401" y="211679"/>
                  </a:lnTo>
                  <a:lnTo>
                    <a:pt x="2335396" y="214087"/>
                  </a:lnTo>
                  <a:lnTo>
                    <a:pt x="2340964" y="217459"/>
                  </a:lnTo>
                  <a:lnTo>
                    <a:pt x="2347445" y="222597"/>
                  </a:lnTo>
                  <a:lnTo>
                    <a:pt x="2350681" y="230303"/>
                  </a:lnTo>
                  <a:lnTo>
                    <a:pt x="2350681" y="251077"/>
                  </a:lnTo>
                  <a:lnTo>
                    <a:pt x="2310137" y="271740"/>
                  </a:lnTo>
                  <a:lnTo>
                    <a:pt x="2394219" y="271740"/>
                  </a:lnTo>
                  <a:lnTo>
                    <a:pt x="2394742" y="270818"/>
                  </a:lnTo>
                  <a:lnTo>
                    <a:pt x="2398889" y="256683"/>
                  </a:lnTo>
                  <a:lnTo>
                    <a:pt x="2400271" y="240579"/>
                  </a:lnTo>
                  <a:lnTo>
                    <a:pt x="2398889" y="224516"/>
                  </a:lnTo>
                  <a:lnTo>
                    <a:pt x="2394742" y="210506"/>
                  </a:lnTo>
                  <a:lnTo>
                    <a:pt x="2394306" y="209752"/>
                  </a:lnTo>
                  <a:close/>
                </a:path>
                <a:path w="4492625" h="368300">
                  <a:moveTo>
                    <a:pt x="2481357" y="75055"/>
                  </a:moveTo>
                  <a:lnTo>
                    <a:pt x="2429422" y="75055"/>
                  </a:lnTo>
                  <a:lnTo>
                    <a:pt x="2429422" y="311278"/>
                  </a:lnTo>
                  <a:lnTo>
                    <a:pt x="2481357" y="311278"/>
                  </a:lnTo>
                  <a:lnTo>
                    <a:pt x="2481357" y="75055"/>
                  </a:lnTo>
                  <a:close/>
                </a:path>
                <a:path w="4492625" h="368300">
                  <a:moveTo>
                    <a:pt x="2577627" y="75055"/>
                  </a:moveTo>
                  <a:lnTo>
                    <a:pt x="2529377" y="75055"/>
                  </a:lnTo>
                  <a:lnTo>
                    <a:pt x="2529377" y="311278"/>
                  </a:lnTo>
                  <a:lnTo>
                    <a:pt x="2567575" y="311278"/>
                  </a:lnTo>
                  <a:lnTo>
                    <a:pt x="2623883" y="239238"/>
                  </a:lnTo>
                  <a:lnTo>
                    <a:pt x="2569250" y="239238"/>
                  </a:lnTo>
                  <a:lnTo>
                    <a:pt x="2577627" y="228493"/>
                  </a:lnTo>
                  <a:lnTo>
                    <a:pt x="2577627" y="75055"/>
                  </a:lnTo>
                  <a:close/>
                </a:path>
                <a:path w="4492625" h="368300">
                  <a:moveTo>
                    <a:pt x="2736114" y="147094"/>
                  </a:moveTo>
                  <a:lnTo>
                    <a:pt x="2695906" y="147094"/>
                  </a:lnTo>
                  <a:lnTo>
                    <a:pt x="2687529" y="157811"/>
                  </a:lnTo>
                  <a:lnTo>
                    <a:pt x="2687529" y="311278"/>
                  </a:lnTo>
                  <a:lnTo>
                    <a:pt x="2736114" y="311278"/>
                  </a:lnTo>
                  <a:lnTo>
                    <a:pt x="2736114" y="147094"/>
                  </a:lnTo>
                  <a:close/>
                </a:path>
                <a:path w="4492625" h="368300">
                  <a:moveTo>
                    <a:pt x="2577627" y="228493"/>
                  </a:moveTo>
                  <a:lnTo>
                    <a:pt x="2569250" y="239238"/>
                  </a:lnTo>
                  <a:lnTo>
                    <a:pt x="2577627" y="239238"/>
                  </a:lnTo>
                  <a:lnTo>
                    <a:pt x="2577627" y="228493"/>
                  </a:lnTo>
                  <a:close/>
                </a:path>
                <a:path w="4492625" h="368300">
                  <a:moveTo>
                    <a:pt x="2736114" y="75055"/>
                  </a:moveTo>
                  <a:lnTo>
                    <a:pt x="2697246" y="75055"/>
                  </a:lnTo>
                  <a:lnTo>
                    <a:pt x="2577627" y="228493"/>
                  </a:lnTo>
                  <a:lnTo>
                    <a:pt x="2577627" y="239238"/>
                  </a:lnTo>
                  <a:lnTo>
                    <a:pt x="2623883" y="239238"/>
                  </a:lnTo>
                  <a:lnTo>
                    <a:pt x="2687529" y="157811"/>
                  </a:lnTo>
                  <a:lnTo>
                    <a:pt x="2687529" y="147094"/>
                  </a:lnTo>
                  <a:lnTo>
                    <a:pt x="2736114" y="147094"/>
                  </a:lnTo>
                  <a:lnTo>
                    <a:pt x="2736114" y="75055"/>
                  </a:lnTo>
                  <a:close/>
                </a:path>
                <a:path w="4492625" h="368300">
                  <a:moveTo>
                    <a:pt x="2695906" y="147094"/>
                  </a:moveTo>
                  <a:lnTo>
                    <a:pt x="2687529" y="147094"/>
                  </a:lnTo>
                  <a:lnTo>
                    <a:pt x="2687529" y="157811"/>
                  </a:lnTo>
                  <a:lnTo>
                    <a:pt x="2695906" y="147094"/>
                  </a:lnTo>
                  <a:close/>
                </a:path>
                <a:path w="4492625" h="368300">
                  <a:moveTo>
                    <a:pt x="2587344" y="0"/>
                  </a:moveTo>
                  <a:lnTo>
                    <a:pt x="2562548" y="8041"/>
                  </a:lnTo>
                  <a:lnTo>
                    <a:pt x="2564557" y="15036"/>
                  </a:lnTo>
                  <a:lnTo>
                    <a:pt x="2567237" y="21611"/>
                  </a:lnTo>
                  <a:lnTo>
                    <a:pt x="2598066" y="50595"/>
                  </a:lnTo>
                  <a:lnTo>
                    <a:pt x="2632578" y="56626"/>
                  </a:lnTo>
                  <a:lnTo>
                    <a:pt x="2645583" y="55830"/>
                  </a:lnTo>
                  <a:lnTo>
                    <a:pt x="2686125" y="36878"/>
                  </a:lnTo>
                  <a:lnTo>
                    <a:pt x="2691660" y="30156"/>
                  </a:lnTo>
                  <a:lnTo>
                    <a:pt x="2632913" y="30156"/>
                  </a:lnTo>
                  <a:lnTo>
                    <a:pt x="2624596" y="29716"/>
                  </a:lnTo>
                  <a:lnTo>
                    <a:pt x="2590636" y="7392"/>
                  </a:lnTo>
                  <a:lnTo>
                    <a:pt x="2587344" y="0"/>
                  </a:lnTo>
                  <a:close/>
                </a:path>
                <a:path w="4492625" h="368300">
                  <a:moveTo>
                    <a:pt x="2678482" y="335"/>
                  </a:moveTo>
                  <a:lnTo>
                    <a:pt x="2648908" y="28313"/>
                  </a:lnTo>
                  <a:lnTo>
                    <a:pt x="2632913" y="30156"/>
                  </a:lnTo>
                  <a:lnTo>
                    <a:pt x="2691660" y="30156"/>
                  </a:lnTo>
                  <a:lnTo>
                    <a:pt x="2692971" y="28564"/>
                  </a:lnTo>
                  <a:lnTo>
                    <a:pt x="2698353" y="18952"/>
                  </a:lnTo>
                  <a:lnTo>
                    <a:pt x="2702272" y="8041"/>
                  </a:lnTo>
                  <a:lnTo>
                    <a:pt x="2678482" y="335"/>
                  </a:lnTo>
                  <a:close/>
                </a:path>
                <a:path w="4492625" h="368300">
                  <a:moveTo>
                    <a:pt x="2951202" y="238852"/>
                  </a:moveTo>
                  <a:lnTo>
                    <a:pt x="2913019" y="311278"/>
                  </a:lnTo>
                  <a:lnTo>
                    <a:pt x="2967301" y="311278"/>
                  </a:lnTo>
                  <a:lnTo>
                    <a:pt x="3001416" y="246275"/>
                  </a:lnTo>
                  <a:lnTo>
                    <a:pt x="2955908" y="246275"/>
                  </a:lnTo>
                  <a:lnTo>
                    <a:pt x="2951202" y="238852"/>
                  </a:lnTo>
                  <a:close/>
                </a:path>
                <a:path w="4492625" h="368300">
                  <a:moveTo>
                    <a:pt x="2955238" y="231197"/>
                  </a:moveTo>
                  <a:lnTo>
                    <a:pt x="2951202" y="238852"/>
                  </a:lnTo>
                  <a:lnTo>
                    <a:pt x="2955908" y="246275"/>
                  </a:lnTo>
                  <a:lnTo>
                    <a:pt x="2955238" y="231197"/>
                  </a:lnTo>
                  <a:close/>
                </a:path>
                <a:path w="4492625" h="368300">
                  <a:moveTo>
                    <a:pt x="3009329" y="231197"/>
                  </a:moveTo>
                  <a:lnTo>
                    <a:pt x="2955238" y="231197"/>
                  </a:lnTo>
                  <a:lnTo>
                    <a:pt x="2955908" y="246275"/>
                  </a:lnTo>
                  <a:lnTo>
                    <a:pt x="3001416" y="246275"/>
                  </a:lnTo>
                  <a:lnTo>
                    <a:pt x="3009329" y="231197"/>
                  </a:lnTo>
                  <a:close/>
                </a:path>
                <a:path w="4492625" h="368300">
                  <a:moveTo>
                    <a:pt x="2902632" y="75055"/>
                  </a:moveTo>
                  <a:lnTo>
                    <a:pt x="2847346" y="75055"/>
                  </a:lnTo>
                  <a:lnTo>
                    <a:pt x="2951202" y="238852"/>
                  </a:lnTo>
                  <a:lnTo>
                    <a:pt x="2955238" y="231197"/>
                  </a:lnTo>
                  <a:lnTo>
                    <a:pt x="3009329" y="231197"/>
                  </a:lnTo>
                  <a:lnTo>
                    <a:pt x="3024980" y="201376"/>
                  </a:lnTo>
                  <a:lnTo>
                    <a:pt x="2971656" y="201376"/>
                  </a:lnTo>
                  <a:lnTo>
                    <a:pt x="2976075" y="192876"/>
                  </a:lnTo>
                  <a:lnTo>
                    <a:pt x="2902632" y="75055"/>
                  </a:lnTo>
                  <a:close/>
                </a:path>
                <a:path w="4492625" h="368300">
                  <a:moveTo>
                    <a:pt x="2976075" y="192876"/>
                  </a:moveTo>
                  <a:lnTo>
                    <a:pt x="2971656" y="201376"/>
                  </a:lnTo>
                  <a:lnTo>
                    <a:pt x="2981373" y="201376"/>
                  </a:lnTo>
                  <a:lnTo>
                    <a:pt x="2976075" y="192876"/>
                  </a:lnTo>
                  <a:close/>
                </a:path>
                <a:path w="4492625" h="368300">
                  <a:moveTo>
                    <a:pt x="3091276" y="75055"/>
                  </a:moveTo>
                  <a:lnTo>
                    <a:pt x="3037330" y="75055"/>
                  </a:lnTo>
                  <a:lnTo>
                    <a:pt x="2976075" y="192876"/>
                  </a:lnTo>
                  <a:lnTo>
                    <a:pt x="2981373" y="201376"/>
                  </a:lnTo>
                  <a:lnTo>
                    <a:pt x="3024980" y="201376"/>
                  </a:lnTo>
                  <a:lnTo>
                    <a:pt x="3091276" y="75055"/>
                  </a:lnTo>
                  <a:close/>
                </a:path>
                <a:path w="4492625" h="368300">
                  <a:moveTo>
                    <a:pt x="3219764" y="75055"/>
                  </a:moveTo>
                  <a:lnTo>
                    <a:pt x="3109527" y="75055"/>
                  </a:lnTo>
                  <a:lnTo>
                    <a:pt x="3109527" y="311278"/>
                  </a:lnTo>
                  <a:lnTo>
                    <a:pt x="3161797" y="311278"/>
                  </a:lnTo>
                  <a:lnTo>
                    <a:pt x="3161797" y="219469"/>
                  </a:lnTo>
                  <a:lnTo>
                    <a:pt x="3219764" y="219469"/>
                  </a:lnTo>
                  <a:lnTo>
                    <a:pt x="3268644" y="208538"/>
                  </a:lnTo>
                  <a:lnTo>
                    <a:pt x="3294606" y="178926"/>
                  </a:lnTo>
                  <a:lnTo>
                    <a:pt x="3161797" y="178926"/>
                  </a:lnTo>
                  <a:lnTo>
                    <a:pt x="3161797" y="115598"/>
                  </a:lnTo>
                  <a:lnTo>
                    <a:pt x="3294815" y="115598"/>
                  </a:lnTo>
                  <a:lnTo>
                    <a:pt x="3289167" y="104939"/>
                  </a:lnTo>
                  <a:lnTo>
                    <a:pt x="3280076" y="94489"/>
                  </a:lnTo>
                  <a:lnTo>
                    <a:pt x="3268644" y="85987"/>
                  </a:lnTo>
                  <a:lnTo>
                    <a:pt x="3254781" y="79913"/>
                  </a:lnTo>
                  <a:lnTo>
                    <a:pt x="3238488" y="76269"/>
                  </a:lnTo>
                  <a:lnTo>
                    <a:pt x="3219764" y="75055"/>
                  </a:lnTo>
                  <a:close/>
                </a:path>
                <a:path w="4492625" h="368300">
                  <a:moveTo>
                    <a:pt x="3294815" y="115598"/>
                  </a:moveTo>
                  <a:lnTo>
                    <a:pt x="3213063" y="115598"/>
                  </a:lnTo>
                  <a:lnTo>
                    <a:pt x="3221839" y="116122"/>
                  </a:lnTo>
                  <a:lnTo>
                    <a:pt x="3229399" y="117692"/>
                  </a:lnTo>
                  <a:lnTo>
                    <a:pt x="3235743" y="120310"/>
                  </a:lnTo>
                  <a:lnTo>
                    <a:pt x="3240873" y="123975"/>
                  </a:lnTo>
                  <a:lnTo>
                    <a:pt x="3247125" y="129336"/>
                  </a:lnTo>
                  <a:lnTo>
                    <a:pt x="3250255" y="137042"/>
                  </a:lnTo>
                  <a:lnTo>
                    <a:pt x="3250255" y="157147"/>
                  </a:lnTo>
                  <a:lnTo>
                    <a:pt x="3213063" y="178926"/>
                  </a:lnTo>
                  <a:lnTo>
                    <a:pt x="3294606" y="178926"/>
                  </a:lnTo>
                  <a:lnTo>
                    <a:pt x="3295658" y="176915"/>
                  </a:lnTo>
                  <a:lnTo>
                    <a:pt x="3299553" y="162843"/>
                  </a:lnTo>
                  <a:lnTo>
                    <a:pt x="3300851" y="147094"/>
                  </a:lnTo>
                  <a:lnTo>
                    <a:pt x="3299553" y="131242"/>
                  </a:lnTo>
                  <a:lnTo>
                    <a:pt x="3295658" y="117190"/>
                  </a:lnTo>
                  <a:lnTo>
                    <a:pt x="3294815" y="115598"/>
                  </a:lnTo>
                  <a:close/>
                </a:path>
                <a:path w="4492625" h="368300">
                  <a:moveTo>
                    <a:pt x="3441255" y="71369"/>
                  </a:moveTo>
                  <a:lnTo>
                    <a:pt x="3392942" y="79850"/>
                  </a:lnTo>
                  <a:lnTo>
                    <a:pt x="3356147" y="104625"/>
                  </a:lnTo>
                  <a:lnTo>
                    <a:pt x="3333047" y="143178"/>
                  </a:lnTo>
                  <a:lnTo>
                    <a:pt x="3325321" y="192999"/>
                  </a:lnTo>
                  <a:lnTo>
                    <a:pt x="3326201" y="210695"/>
                  </a:lnTo>
                  <a:lnTo>
                    <a:pt x="3339394" y="256997"/>
                  </a:lnTo>
                  <a:lnTo>
                    <a:pt x="3367129" y="291446"/>
                  </a:lnTo>
                  <a:lnTo>
                    <a:pt x="3407830" y="311194"/>
                  </a:lnTo>
                  <a:lnTo>
                    <a:pt x="3441255" y="314964"/>
                  </a:lnTo>
                  <a:lnTo>
                    <a:pt x="3458575" y="314021"/>
                  </a:lnTo>
                  <a:lnTo>
                    <a:pt x="3503242" y="299886"/>
                  </a:lnTo>
                  <a:lnTo>
                    <a:pt x="3535198" y="270735"/>
                  </a:lnTo>
                  <a:lnTo>
                    <a:pt x="3441255" y="270735"/>
                  </a:lnTo>
                  <a:lnTo>
                    <a:pt x="3426803" y="269457"/>
                  </a:lnTo>
                  <a:lnTo>
                    <a:pt x="3388419" y="238924"/>
                  </a:lnTo>
                  <a:lnTo>
                    <a:pt x="3379937" y="192999"/>
                  </a:lnTo>
                  <a:lnTo>
                    <a:pt x="3380880" y="175617"/>
                  </a:lnTo>
                  <a:lnTo>
                    <a:pt x="3395015" y="136037"/>
                  </a:lnTo>
                  <a:lnTo>
                    <a:pt x="3441255" y="115598"/>
                  </a:lnTo>
                  <a:lnTo>
                    <a:pt x="3535302" y="115598"/>
                  </a:lnTo>
                  <a:lnTo>
                    <a:pt x="3526362" y="104625"/>
                  </a:lnTo>
                  <a:lnTo>
                    <a:pt x="3489568" y="79850"/>
                  </a:lnTo>
                  <a:lnTo>
                    <a:pt x="3458575" y="72311"/>
                  </a:lnTo>
                  <a:lnTo>
                    <a:pt x="3441255" y="71369"/>
                  </a:lnTo>
                  <a:close/>
                </a:path>
                <a:path w="4492625" h="368300">
                  <a:moveTo>
                    <a:pt x="3535302" y="115598"/>
                  </a:moveTo>
                  <a:lnTo>
                    <a:pt x="3441255" y="115598"/>
                  </a:lnTo>
                  <a:lnTo>
                    <a:pt x="3455557" y="116876"/>
                  </a:lnTo>
                  <a:lnTo>
                    <a:pt x="3467976" y="120708"/>
                  </a:lnTo>
                  <a:lnTo>
                    <a:pt x="3498972" y="160330"/>
                  </a:lnTo>
                  <a:lnTo>
                    <a:pt x="3502907" y="192999"/>
                  </a:lnTo>
                  <a:lnTo>
                    <a:pt x="3501924" y="210276"/>
                  </a:lnTo>
                  <a:lnTo>
                    <a:pt x="3487159" y="250296"/>
                  </a:lnTo>
                  <a:lnTo>
                    <a:pt x="3441255" y="270735"/>
                  </a:lnTo>
                  <a:lnTo>
                    <a:pt x="3535198" y="270735"/>
                  </a:lnTo>
                  <a:lnTo>
                    <a:pt x="3554255" y="227427"/>
                  </a:lnTo>
                  <a:lnTo>
                    <a:pt x="3557858" y="192664"/>
                  </a:lnTo>
                  <a:lnTo>
                    <a:pt x="3556958" y="174989"/>
                  </a:lnTo>
                  <a:lnTo>
                    <a:pt x="3554255" y="158487"/>
                  </a:lnTo>
                  <a:lnTo>
                    <a:pt x="3549753" y="143157"/>
                  </a:lnTo>
                  <a:lnTo>
                    <a:pt x="3543451" y="129001"/>
                  </a:lnTo>
                  <a:lnTo>
                    <a:pt x="3535660" y="116038"/>
                  </a:lnTo>
                  <a:lnTo>
                    <a:pt x="3535302" y="115598"/>
                  </a:lnTo>
                  <a:close/>
                </a:path>
                <a:path w="4492625" h="368300">
                  <a:moveTo>
                    <a:pt x="3707613" y="75055"/>
                  </a:moveTo>
                  <a:lnTo>
                    <a:pt x="3598716" y="75055"/>
                  </a:lnTo>
                  <a:lnTo>
                    <a:pt x="3598716" y="311278"/>
                  </a:lnTo>
                  <a:lnTo>
                    <a:pt x="3711299" y="311278"/>
                  </a:lnTo>
                  <a:lnTo>
                    <a:pt x="3729832" y="310189"/>
                  </a:lnTo>
                  <a:lnTo>
                    <a:pt x="3772616" y="293854"/>
                  </a:lnTo>
                  <a:lnTo>
                    <a:pt x="3789533" y="272410"/>
                  </a:lnTo>
                  <a:lnTo>
                    <a:pt x="3648641" y="272410"/>
                  </a:lnTo>
                  <a:lnTo>
                    <a:pt x="3648641" y="210757"/>
                  </a:lnTo>
                  <a:lnTo>
                    <a:pt x="3784632" y="210757"/>
                  </a:lnTo>
                  <a:lnTo>
                    <a:pt x="3780993" y="206067"/>
                  </a:lnTo>
                  <a:lnTo>
                    <a:pt x="3773389" y="199198"/>
                  </a:lnTo>
                  <a:lnTo>
                    <a:pt x="3764321" y="193669"/>
                  </a:lnTo>
                  <a:lnTo>
                    <a:pt x="3760108" y="191994"/>
                  </a:lnTo>
                  <a:lnTo>
                    <a:pt x="3741790" y="191994"/>
                  </a:lnTo>
                  <a:lnTo>
                    <a:pt x="3741790" y="186633"/>
                  </a:lnTo>
                  <a:lnTo>
                    <a:pt x="3756809" y="186633"/>
                  </a:lnTo>
                  <a:lnTo>
                    <a:pt x="3761219" y="184539"/>
                  </a:lnTo>
                  <a:lnTo>
                    <a:pt x="3769178" y="178989"/>
                  </a:lnTo>
                  <a:lnTo>
                    <a:pt x="3775967" y="172225"/>
                  </a:lnTo>
                  <a:lnTo>
                    <a:pt x="3648641" y="172225"/>
                  </a:lnTo>
                  <a:lnTo>
                    <a:pt x="3648641" y="113588"/>
                  </a:lnTo>
                  <a:lnTo>
                    <a:pt x="3784308" y="113588"/>
                  </a:lnTo>
                  <a:lnTo>
                    <a:pt x="3783422" y="110907"/>
                  </a:lnTo>
                  <a:lnTo>
                    <a:pt x="3755925" y="84290"/>
                  </a:lnTo>
                  <a:lnTo>
                    <a:pt x="3725934" y="76081"/>
                  </a:lnTo>
                  <a:lnTo>
                    <a:pt x="3707613" y="75055"/>
                  </a:lnTo>
                  <a:close/>
                </a:path>
                <a:path w="4492625" h="368300">
                  <a:moveTo>
                    <a:pt x="3784632" y="210757"/>
                  </a:moveTo>
                  <a:lnTo>
                    <a:pt x="3704933" y="210757"/>
                  </a:lnTo>
                  <a:lnTo>
                    <a:pt x="3714082" y="211218"/>
                  </a:lnTo>
                  <a:lnTo>
                    <a:pt x="3722101" y="212600"/>
                  </a:lnTo>
                  <a:lnTo>
                    <a:pt x="3745141" y="241584"/>
                  </a:lnTo>
                  <a:lnTo>
                    <a:pt x="3744491" y="249081"/>
                  </a:lnTo>
                  <a:lnTo>
                    <a:pt x="3704933" y="272410"/>
                  </a:lnTo>
                  <a:lnTo>
                    <a:pt x="3789533" y="272410"/>
                  </a:lnTo>
                  <a:lnTo>
                    <a:pt x="3793662" y="259489"/>
                  </a:lnTo>
                  <a:lnTo>
                    <a:pt x="3795066" y="244599"/>
                  </a:lnTo>
                  <a:lnTo>
                    <a:pt x="3794186" y="233270"/>
                  </a:lnTo>
                  <a:lnTo>
                    <a:pt x="3791548" y="223071"/>
                  </a:lnTo>
                  <a:lnTo>
                    <a:pt x="3787150" y="214004"/>
                  </a:lnTo>
                  <a:lnTo>
                    <a:pt x="3784632" y="210757"/>
                  </a:lnTo>
                  <a:close/>
                </a:path>
                <a:path w="4492625" h="368300">
                  <a:moveTo>
                    <a:pt x="3741790" y="186633"/>
                  </a:moveTo>
                  <a:lnTo>
                    <a:pt x="3741790" y="191994"/>
                  </a:lnTo>
                  <a:lnTo>
                    <a:pt x="3751712" y="188988"/>
                  </a:lnTo>
                  <a:lnTo>
                    <a:pt x="3741790" y="186633"/>
                  </a:lnTo>
                  <a:close/>
                </a:path>
                <a:path w="4492625" h="368300">
                  <a:moveTo>
                    <a:pt x="3751712" y="188988"/>
                  </a:moveTo>
                  <a:lnTo>
                    <a:pt x="3741790" y="191994"/>
                  </a:lnTo>
                  <a:lnTo>
                    <a:pt x="3760108" y="191994"/>
                  </a:lnTo>
                  <a:lnTo>
                    <a:pt x="3753788" y="189480"/>
                  </a:lnTo>
                  <a:lnTo>
                    <a:pt x="3751712" y="188988"/>
                  </a:lnTo>
                  <a:close/>
                </a:path>
                <a:path w="4492625" h="368300">
                  <a:moveTo>
                    <a:pt x="3756809" y="186633"/>
                  </a:moveTo>
                  <a:lnTo>
                    <a:pt x="3741790" y="186633"/>
                  </a:lnTo>
                  <a:lnTo>
                    <a:pt x="3751712" y="188988"/>
                  </a:lnTo>
                  <a:lnTo>
                    <a:pt x="3752089" y="188873"/>
                  </a:lnTo>
                  <a:lnTo>
                    <a:pt x="3756809" y="186633"/>
                  </a:lnTo>
                  <a:close/>
                </a:path>
                <a:path w="4492625" h="368300">
                  <a:moveTo>
                    <a:pt x="3784308" y="113588"/>
                  </a:moveTo>
                  <a:lnTo>
                    <a:pt x="3698231" y="113588"/>
                  </a:lnTo>
                  <a:lnTo>
                    <a:pt x="3707779" y="114048"/>
                  </a:lnTo>
                  <a:lnTo>
                    <a:pt x="3715987" y="115431"/>
                  </a:lnTo>
                  <a:lnTo>
                    <a:pt x="3722857" y="117734"/>
                  </a:lnTo>
                  <a:lnTo>
                    <a:pt x="3728387" y="120959"/>
                  </a:lnTo>
                  <a:lnTo>
                    <a:pt x="3734858" y="125873"/>
                  </a:lnTo>
                  <a:lnTo>
                    <a:pt x="3738104" y="133134"/>
                  </a:lnTo>
                  <a:lnTo>
                    <a:pt x="3738104" y="152568"/>
                  </a:lnTo>
                  <a:lnTo>
                    <a:pt x="3698231" y="172225"/>
                  </a:lnTo>
                  <a:lnTo>
                    <a:pt x="3775967" y="172225"/>
                  </a:lnTo>
                  <a:lnTo>
                    <a:pt x="3781535" y="164455"/>
                  </a:lnTo>
                  <a:lnTo>
                    <a:pt x="3785514" y="155890"/>
                  </a:lnTo>
                  <a:lnTo>
                    <a:pt x="3787903" y="146529"/>
                  </a:lnTo>
                  <a:lnTo>
                    <a:pt x="3788700" y="136372"/>
                  </a:lnTo>
                  <a:lnTo>
                    <a:pt x="3787380" y="122886"/>
                  </a:lnTo>
                  <a:lnTo>
                    <a:pt x="3784308" y="113588"/>
                  </a:lnTo>
                  <a:close/>
                </a:path>
                <a:path w="4492625" h="368300">
                  <a:moveTo>
                    <a:pt x="3996201" y="75055"/>
                  </a:moveTo>
                  <a:lnTo>
                    <a:pt x="3832018" y="75055"/>
                  </a:lnTo>
                  <a:lnTo>
                    <a:pt x="3832018" y="311278"/>
                  </a:lnTo>
                  <a:lnTo>
                    <a:pt x="3996201" y="311278"/>
                  </a:lnTo>
                  <a:lnTo>
                    <a:pt x="3996201" y="270735"/>
                  </a:lnTo>
                  <a:lnTo>
                    <a:pt x="3881943" y="270735"/>
                  </a:lnTo>
                  <a:lnTo>
                    <a:pt x="3881943" y="211763"/>
                  </a:lnTo>
                  <a:lnTo>
                    <a:pt x="3988160" y="211763"/>
                  </a:lnTo>
                  <a:lnTo>
                    <a:pt x="3988160" y="170884"/>
                  </a:lnTo>
                  <a:lnTo>
                    <a:pt x="3881943" y="170884"/>
                  </a:lnTo>
                  <a:lnTo>
                    <a:pt x="3881943" y="115598"/>
                  </a:lnTo>
                  <a:lnTo>
                    <a:pt x="3996201" y="115598"/>
                  </a:lnTo>
                  <a:lnTo>
                    <a:pt x="3996201" y="75055"/>
                  </a:lnTo>
                  <a:close/>
                </a:path>
                <a:path w="4492625" h="368300">
                  <a:moveTo>
                    <a:pt x="4084869" y="75055"/>
                  </a:moveTo>
                  <a:lnTo>
                    <a:pt x="4032598" y="75055"/>
                  </a:lnTo>
                  <a:lnTo>
                    <a:pt x="4032598" y="311278"/>
                  </a:lnTo>
                  <a:lnTo>
                    <a:pt x="4084869" y="311278"/>
                  </a:lnTo>
                  <a:lnTo>
                    <a:pt x="4084869" y="213103"/>
                  </a:lnTo>
                  <a:lnTo>
                    <a:pt x="4245701" y="213103"/>
                  </a:lnTo>
                  <a:lnTo>
                    <a:pt x="4245701" y="169879"/>
                  </a:lnTo>
                  <a:lnTo>
                    <a:pt x="4084869" y="169879"/>
                  </a:lnTo>
                  <a:lnTo>
                    <a:pt x="4084869" y="75055"/>
                  </a:lnTo>
                  <a:close/>
                </a:path>
                <a:path w="4492625" h="368300">
                  <a:moveTo>
                    <a:pt x="4245701" y="213103"/>
                  </a:moveTo>
                  <a:lnTo>
                    <a:pt x="4193096" y="213103"/>
                  </a:lnTo>
                  <a:lnTo>
                    <a:pt x="4193096" y="311278"/>
                  </a:lnTo>
                  <a:lnTo>
                    <a:pt x="4245701" y="311278"/>
                  </a:lnTo>
                  <a:lnTo>
                    <a:pt x="4245701" y="213103"/>
                  </a:lnTo>
                  <a:close/>
                </a:path>
                <a:path w="4492625" h="368300">
                  <a:moveTo>
                    <a:pt x="4245701" y="75055"/>
                  </a:moveTo>
                  <a:lnTo>
                    <a:pt x="4193096" y="75055"/>
                  </a:lnTo>
                  <a:lnTo>
                    <a:pt x="4193096" y="169879"/>
                  </a:lnTo>
                  <a:lnTo>
                    <a:pt x="4245701" y="169879"/>
                  </a:lnTo>
                  <a:lnTo>
                    <a:pt x="4245701" y="75055"/>
                  </a:lnTo>
                  <a:close/>
                </a:path>
                <a:path w="4492625" h="368300">
                  <a:moveTo>
                    <a:pt x="4345657" y="75055"/>
                  </a:moveTo>
                  <a:lnTo>
                    <a:pt x="4293721" y="75055"/>
                  </a:lnTo>
                  <a:lnTo>
                    <a:pt x="4293721" y="311278"/>
                  </a:lnTo>
                  <a:lnTo>
                    <a:pt x="4408649" y="311278"/>
                  </a:lnTo>
                  <a:lnTo>
                    <a:pt x="4427183" y="310147"/>
                  </a:lnTo>
                  <a:lnTo>
                    <a:pt x="4469967" y="293184"/>
                  </a:lnTo>
                  <a:lnTo>
                    <a:pt x="4486029" y="271740"/>
                  </a:lnTo>
                  <a:lnTo>
                    <a:pt x="4345657" y="271740"/>
                  </a:lnTo>
                  <a:lnTo>
                    <a:pt x="4345657" y="210087"/>
                  </a:lnTo>
                  <a:lnTo>
                    <a:pt x="4486311" y="210087"/>
                  </a:lnTo>
                  <a:lnTo>
                    <a:pt x="4479642" y="198549"/>
                  </a:lnTo>
                  <a:lnTo>
                    <a:pt x="4443580" y="175073"/>
                  </a:lnTo>
                  <a:lnTo>
                    <a:pt x="4408649" y="170549"/>
                  </a:lnTo>
                  <a:lnTo>
                    <a:pt x="4345657" y="170549"/>
                  </a:lnTo>
                  <a:lnTo>
                    <a:pt x="4345657" y="75055"/>
                  </a:lnTo>
                  <a:close/>
                </a:path>
                <a:path w="4492625" h="368300">
                  <a:moveTo>
                    <a:pt x="4486311" y="210087"/>
                  </a:moveTo>
                  <a:lnTo>
                    <a:pt x="4401948" y="210087"/>
                  </a:lnTo>
                  <a:lnTo>
                    <a:pt x="4411790" y="210569"/>
                  </a:lnTo>
                  <a:lnTo>
                    <a:pt x="4420208" y="212014"/>
                  </a:lnTo>
                  <a:lnTo>
                    <a:pt x="4427202" y="214422"/>
                  </a:lnTo>
                  <a:lnTo>
                    <a:pt x="4432774" y="217794"/>
                  </a:lnTo>
                  <a:lnTo>
                    <a:pt x="4439245" y="222708"/>
                  </a:lnTo>
                  <a:lnTo>
                    <a:pt x="4442491" y="230303"/>
                  </a:lnTo>
                  <a:lnTo>
                    <a:pt x="4442491" y="251077"/>
                  </a:lnTo>
                  <a:lnTo>
                    <a:pt x="4401948" y="271740"/>
                  </a:lnTo>
                  <a:lnTo>
                    <a:pt x="4486029" y="271740"/>
                  </a:lnTo>
                  <a:lnTo>
                    <a:pt x="4486553" y="270818"/>
                  </a:lnTo>
                  <a:lnTo>
                    <a:pt x="4490699" y="256683"/>
                  </a:lnTo>
                  <a:lnTo>
                    <a:pt x="4492081" y="240579"/>
                  </a:lnTo>
                  <a:lnTo>
                    <a:pt x="4490699" y="224516"/>
                  </a:lnTo>
                  <a:lnTo>
                    <a:pt x="4486553" y="210506"/>
                  </a:lnTo>
                  <a:lnTo>
                    <a:pt x="4486311" y="210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91078" y="4512951"/>
            <a:ext cx="5738495" cy="10795"/>
          </a:xfrm>
          <a:custGeom>
            <a:avLst/>
            <a:gdLst/>
            <a:ahLst/>
            <a:cxnLst/>
            <a:rect l="l" t="t" r="r" b="b"/>
            <a:pathLst>
              <a:path w="5738495" h="10795">
                <a:moveTo>
                  <a:pt x="5738045" y="0"/>
                </a:moveTo>
                <a:lnTo>
                  <a:pt x="0" y="0"/>
                </a:lnTo>
                <a:lnTo>
                  <a:pt x="0" y="10470"/>
                </a:lnTo>
                <a:lnTo>
                  <a:pt x="5738045" y="10470"/>
                </a:lnTo>
                <a:lnTo>
                  <a:pt x="57380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9876" y="4880773"/>
            <a:ext cx="5265954" cy="409554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753721" y="4512951"/>
            <a:ext cx="6146800" cy="10795"/>
          </a:xfrm>
          <a:custGeom>
            <a:avLst/>
            <a:gdLst/>
            <a:ahLst/>
            <a:cxnLst/>
            <a:rect l="l" t="t" r="r" b="b"/>
            <a:pathLst>
              <a:path w="6146800" h="10795">
                <a:moveTo>
                  <a:pt x="6146409" y="0"/>
                </a:moveTo>
                <a:lnTo>
                  <a:pt x="0" y="0"/>
                </a:lnTo>
                <a:lnTo>
                  <a:pt x="0" y="10470"/>
                </a:lnTo>
                <a:lnTo>
                  <a:pt x="6146409" y="10470"/>
                </a:lnTo>
                <a:lnTo>
                  <a:pt x="61464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45591" y="4880773"/>
            <a:ext cx="5080536" cy="456673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3266611" y="4512951"/>
            <a:ext cx="6146800" cy="10795"/>
          </a:xfrm>
          <a:custGeom>
            <a:avLst/>
            <a:gdLst/>
            <a:ahLst/>
            <a:cxnLst/>
            <a:rect l="l" t="t" r="r" b="b"/>
            <a:pathLst>
              <a:path w="6146800" h="10795">
                <a:moveTo>
                  <a:pt x="6146409" y="0"/>
                </a:moveTo>
                <a:lnTo>
                  <a:pt x="0" y="0"/>
                </a:lnTo>
                <a:lnTo>
                  <a:pt x="0" y="10470"/>
                </a:lnTo>
                <a:lnTo>
                  <a:pt x="6146409" y="10470"/>
                </a:lnTo>
                <a:lnTo>
                  <a:pt x="61464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9560451" y="262086"/>
            <a:ext cx="376555" cy="251460"/>
          </a:xfrm>
          <a:custGeom>
            <a:avLst/>
            <a:gdLst/>
            <a:ahLst/>
            <a:cxnLst/>
            <a:rect l="l" t="t" r="r" b="b"/>
            <a:pathLst>
              <a:path w="376555" h="251459">
                <a:moveTo>
                  <a:pt x="150236" y="220014"/>
                </a:moveTo>
                <a:lnTo>
                  <a:pt x="0" y="220014"/>
                </a:lnTo>
                <a:lnTo>
                  <a:pt x="0" y="250987"/>
                </a:lnTo>
                <a:lnTo>
                  <a:pt x="150236" y="250987"/>
                </a:lnTo>
                <a:lnTo>
                  <a:pt x="150236" y="220014"/>
                </a:lnTo>
                <a:close/>
              </a:path>
              <a:path w="376555" h="251459">
                <a:moveTo>
                  <a:pt x="95410" y="31329"/>
                </a:moveTo>
                <a:lnTo>
                  <a:pt x="76898" y="31329"/>
                </a:lnTo>
                <a:lnTo>
                  <a:pt x="58385" y="42621"/>
                </a:lnTo>
                <a:lnTo>
                  <a:pt x="58385" y="220014"/>
                </a:lnTo>
                <a:lnTo>
                  <a:pt x="95410" y="220014"/>
                </a:lnTo>
                <a:lnTo>
                  <a:pt x="95410" y="31329"/>
                </a:lnTo>
                <a:close/>
              </a:path>
              <a:path w="376555" h="251459">
                <a:moveTo>
                  <a:pt x="95410" y="0"/>
                </a:moveTo>
                <a:lnTo>
                  <a:pt x="68709" y="0"/>
                </a:lnTo>
                <a:lnTo>
                  <a:pt x="5696" y="39161"/>
                </a:lnTo>
                <a:lnTo>
                  <a:pt x="5696" y="74762"/>
                </a:lnTo>
                <a:lnTo>
                  <a:pt x="58385" y="42621"/>
                </a:lnTo>
                <a:lnTo>
                  <a:pt x="58385" y="31329"/>
                </a:lnTo>
                <a:lnTo>
                  <a:pt x="95410" y="31329"/>
                </a:lnTo>
                <a:lnTo>
                  <a:pt x="95410" y="0"/>
                </a:lnTo>
                <a:close/>
              </a:path>
              <a:path w="376555" h="251459">
                <a:moveTo>
                  <a:pt x="76898" y="31329"/>
                </a:moveTo>
                <a:lnTo>
                  <a:pt x="58385" y="31329"/>
                </a:lnTo>
                <a:lnTo>
                  <a:pt x="58385" y="42621"/>
                </a:lnTo>
                <a:lnTo>
                  <a:pt x="76898" y="31329"/>
                </a:lnTo>
                <a:close/>
              </a:path>
              <a:path w="376555" h="251459">
                <a:moveTo>
                  <a:pt x="339138" y="199009"/>
                </a:moveTo>
                <a:lnTo>
                  <a:pt x="303181" y="199009"/>
                </a:lnTo>
                <a:lnTo>
                  <a:pt x="303181" y="250987"/>
                </a:lnTo>
                <a:lnTo>
                  <a:pt x="339138" y="250987"/>
                </a:lnTo>
                <a:lnTo>
                  <a:pt x="339138" y="199009"/>
                </a:lnTo>
                <a:close/>
              </a:path>
              <a:path w="376555" h="251459">
                <a:moveTo>
                  <a:pt x="339138" y="0"/>
                </a:moveTo>
                <a:lnTo>
                  <a:pt x="309233" y="0"/>
                </a:lnTo>
                <a:lnTo>
                  <a:pt x="187122" y="172665"/>
                </a:lnTo>
                <a:lnTo>
                  <a:pt x="187122" y="199009"/>
                </a:lnTo>
                <a:lnTo>
                  <a:pt x="376519" y="199009"/>
                </a:lnTo>
                <a:lnTo>
                  <a:pt x="376519" y="179073"/>
                </a:lnTo>
                <a:lnTo>
                  <a:pt x="215958" y="179073"/>
                </a:lnTo>
                <a:lnTo>
                  <a:pt x="215958" y="170173"/>
                </a:lnTo>
                <a:lnTo>
                  <a:pt x="222235" y="170173"/>
                </a:lnTo>
                <a:lnTo>
                  <a:pt x="303181" y="55399"/>
                </a:lnTo>
                <a:lnTo>
                  <a:pt x="303181" y="43789"/>
                </a:lnTo>
                <a:lnTo>
                  <a:pt x="339138" y="43789"/>
                </a:lnTo>
                <a:lnTo>
                  <a:pt x="339138" y="0"/>
                </a:lnTo>
                <a:close/>
              </a:path>
              <a:path w="376555" h="251459">
                <a:moveTo>
                  <a:pt x="222235" y="170173"/>
                </a:moveTo>
                <a:lnTo>
                  <a:pt x="215958" y="170173"/>
                </a:lnTo>
                <a:lnTo>
                  <a:pt x="215958" y="179073"/>
                </a:lnTo>
                <a:lnTo>
                  <a:pt x="222235" y="170173"/>
                </a:lnTo>
                <a:close/>
              </a:path>
              <a:path w="376555" h="251459">
                <a:moveTo>
                  <a:pt x="376519" y="170173"/>
                </a:moveTo>
                <a:lnTo>
                  <a:pt x="222235" y="170173"/>
                </a:lnTo>
                <a:lnTo>
                  <a:pt x="215958" y="179073"/>
                </a:lnTo>
                <a:lnTo>
                  <a:pt x="376519" y="179073"/>
                </a:lnTo>
                <a:lnTo>
                  <a:pt x="376519" y="170173"/>
                </a:lnTo>
                <a:close/>
              </a:path>
              <a:path w="376555" h="251459">
                <a:moveTo>
                  <a:pt x="339138" y="43789"/>
                </a:moveTo>
                <a:lnTo>
                  <a:pt x="311369" y="43789"/>
                </a:lnTo>
                <a:lnTo>
                  <a:pt x="303181" y="55399"/>
                </a:lnTo>
                <a:lnTo>
                  <a:pt x="303181" y="170173"/>
                </a:lnTo>
                <a:lnTo>
                  <a:pt x="339138" y="170173"/>
                </a:lnTo>
                <a:lnTo>
                  <a:pt x="339138" y="43789"/>
                </a:lnTo>
                <a:close/>
              </a:path>
              <a:path w="376555" h="251459">
                <a:moveTo>
                  <a:pt x="311369" y="43789"/>
                </a:moveTo>
                <a:lnTo>
                  <a:pt x="303181" y="43789"/>
                </a:lnTo>
                <a:lnTo>
                  <a:pt x="303181" y="55399"/>
                </a:lnTo>
                <a:lnTo>
                  <a:pt x="311369" y="43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20397" y="3643966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10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70462" y="3643966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09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376537" y="3643966"/>
            <a:ext cx="511809" cy="386715"/>
          </a:xfrm>
          <a:custGeom>
            <a:avLst/>
            <a:gdLst/>
            <a:ahLst/>
            <a:cxnLst/>
            <a:rect l="l" t="t" r="r" b="b"/>
            <a:pathLst>
              <a:path w="511809" h="386714">
                <a:moveTo>
                  <a:pt x="511362" y="0"/>
                </a:moveTo>
                <a:lnTo>
                  <a:pt x="456050" y="17863"/>
                </a:lnTo>
                <a:lnTo>
                  <a:pt x="400692" y="48516"/>
                </a:lnTo>
                <a:lnTo>
                  <a:pt x="328391" y="99268"/>
                </a:lnTo>
                <a:lnTo>
                  <a:pt x="264218" y="156501"/>
                </a:lnTo>
                <a:lnTo>
                  <a:pt x="213882" y="212122"/>
                </a:lnTo>
                <a:lnTo>
                  <a:pt x="181017" y="254224"/>
                </a:lnTo>
                <a:lnTo>
                  <a:pt x="169254" y="270903"/>
                </a:lnTo>
                <a:lnTo>
                  <a:pt x="157836" y="238871"/>
                </a:lnTo>
                <a:lnTo>
                  <a:pt x="147758" y="218748"/>
                </a:lnTo>
                <a:lnTo>
                  <a:pt x="133375" y="202031"/>
                </a:lnTo>
                <a:lnTo>
                  <a:pt x="109042" y="180219"/>
                </a:lnTo>
                <a:lnTo>
                  <a:pt x="78465" y="169424"/>
                </a:lnTo>
                <a:lnTo>
                  <a:pt x="43368" y="176453"/>
                </a:lnTo>
                <a:lnTo>
                  <a:pt x="13847" y="195092"/>
                </a:lnTo>
                <a:lnTo>
                  <a:pt x="0" y="219123"/>
                </a:lnTo>
                <a:lnTo>
                  <a:pt x="11920" y="242291"/>
                </a:lnTo>
                <a:lnTo>
                  <a:pt x="30324" y="255264"/>
                </a:lnTo>
                <a:lnTo>
                  <a:pt x="45010" y="265875"/>
                </a:lnTo>
                <a:lnTo>
                  <a:pt x="74622" y="297386"/>
                </a:lnTo>
                <a:lnTo>
                  <a:pt x="96265" y="330533"/>
                </a:lnTo>
                <a:lnTo>
                  <a:pt x="112723" y="369948"/>
                </a:lnTo>
                <a:lnTo>
                  <a:pt x="119085" y="379716"/>
                </a:lnTo>
                <a:lnTo>
                  <a:pt x="134484" y="385903"/>
                </a:lnTo>
                <a:lnTo>
                  <a:pt x="159877" y="386634"/>
                </a:lnTo>
                <a:lnTo>
                  <a:pt x="189841" y="377161"/>
                </a:lnTo>
                <a:lnTo>
                  <a:pt x="218952" y="352732"/>
                </a:lnTo>
                <a:lnTo>
                  <a:pt x="238524" y="324447"/>
                </a:lnTo>
                <a:lnTo>
                  <a:pt x="261323" y="286614"/>
                </a:lnTo>
                <a:lnTo>
                  <a:pt x="287228" y="242787"/>
                </a:lnTo>
                <a:lnTo>
                  <a:pt x="316120" y="196519"/>
                </a:lnTo>
                <a:lnTo>
                  <a:pt x="347878" y="151366"/>
                </a:lnTo>
                <a:lnTo>
                  <a:pt x="382380" y="110880"/>
                </a:lnTo>
                <a:lnTo>
                  <a:pt x="429382" y="64620"/>
                </a:lnTo>
                <a:lnTo>
                  <a:pt x="464518" y="34095"/>
                </a:lnTo>
                <a:lnTo>
                  <a:pt x="509029" y="4365"/>
                </a:lnTo>
                <a:lnTo>
                  <a:pt x="51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93" y="926463"/>
            <a:ext cx="15836271" cy="7058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0" y="2827139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5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842815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4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6816546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4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0" y="2879493"/>
            <a:ext cx="20104100" cy="8429625"/>
            <a:chOff x="0" y="2879493"/>
            <a:chExt cx="20104100" cy="8429625"/>
          </a:xfrm>
        </p:grpSpPr>
        <p:sp>
          <p:nvSpPr>
            <p:cNvPr id="17" name="object 17"/>
            <p:cNvSpPr/>
            <p:nvPr/>
          </p:nvSpPr>
          <p:spPr>
            <a:xfrm>
              <a:off x="0" y="2879502"/>
              <a:ext cx="20104100" cy="8429625"/>
            </a:xfrm>
            <a:custGeom>
              <a:avLst/>
              <a:gdLst/>
              <a:ahLst/>
              <a:cxnLst/>
              <a:rect l="l" t="t" r="r" b="b"/>
              <a:pathLst>
                <a:path w="20104100" h="8429625">
                  <a:moveTo>
                    <a:pt x="20104100" y="5853227"/>
                  </a:moveTo>
                  <a:lnTo>
                    <a:pt x="13224726" y="5853227"/>
                  </a:lnTo>
                  <a:lnTo>
                    <a:pt x="13224726" y="0"/>
                  </a:lnTo>
                  <a:lnTo>
                    <a:pt x="13172364" y="0"/>
                  </a:lnTo>
                  <a:lnTo>
                    <a:pt x="13172364" y="5853227"/>
                  </a:lnTo>
                  <a:lnTo>
                    <a:pt x="0" y="5853227"/>
                  </a:lnTo>
                  <a:lnTo>
                    <a:pt x="0" y="5905576"/>
                  </a:lnTo>
                  <a:lnTo>
                    <a:pt x="13172364" y="5905576"/>
                  </a:lnTo>
                  <a:lnTo>
                    <a:pt x="13172364" y="8429053"/>
                  </a:lnTo>
                  <a:lnTo>
                    <a:pt x="13224726" y="8429053"/>
                  </a:lnTo>
                  <a:lnTo>
                    <a:pt x="13224726" y="5905576"/>
                  </a:lnTo>
                  <a:lnTo>
                    <a:pt x="20104100" y="5905576"/>
                  </a:lnTo>
                  <a:lnTo>
                    <a:pt x="20104100" y="5853227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7945" y="3154615"/>
              <a:ext cx="3190574" cy="4339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02938" y="3149432"/>
              <a:ext cx="4198021" cy="4391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8698" y="4234792"/>
              <a:ext cx="12192068" cy="238272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2645" y="7135227"/>
              <a:ext cx="10911039" cy="13817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3493" y="9030457"/>
              <a:ext cx="10801555" cy="18843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826272" y="4722955"/>
              <a:ext cx="1553845" cy="282575"/>
            </a:xfrm>
            <a:custGeom>
              <a:avLst/>
              <a:gdLst/>
              <a:ahLst/>
              <a:cxnLst/>
              <a:rect l="l" t="t" r="r" b="b"/>
              <a:pathLst>
                <a:path w="1553844" h="282575">
                  <a:moveTo>
                    <a:pt x="171628" y="3486"/>
                  </a:moveTo>
                  <a:lnTo>
                    <a:pt x="0" y="3486"/>
                  </a:lnTo>
                  <a:lnTo>
                    <a:pt x="0" y="198360"/>
                  </a:lnTo>
                  <a:lnTo>
                    <a:pt x="34868" y="198360"/>
                  </a:lnTo>
                  <a:lnTo>
                    <a:pt x="34868" y="30993"/>
                  </a:lnTo>
                  <a:lnTo>
                    <a:pt x="171628" y="30993"/>
                  </a:lnTo>
                  <a:lnTo>
                    <a:pt x="171628" y="3486"/>
                  </a:lnTo>
                  <a:close/>
                </a:path>
                <a:path w="1553844" h="282575">
                  <a:moveTo>
                    <a:pt x="171628" y="30993"/>
                  </a:moveTo>
                  <a:lnTo>
                    <a:pt x="136760" y="30993"/>
                  </a:lnTo>
                  <a:lnTo>
                    <a:pt x="136760" y="198360"/>
                  </a:lnTo>
                  <a:lnTo>
                    <a:pt x="171628" y="198360"/>
                  </a:lnTo>
                  <a:lnTo>
                    <a:pt x="171628" y="30993"/>
                  </a:lnTo>
                  <a:close/>
                </a:path>
                <a:path w="1553844" h="282575">
                  <a:moveTo>
                    <a:pt x="264075" y="3486"/>
                  </a:moveTo>
                  <a:lnTo>
                    <a:pt x="229982" y="3486"/>
                  </a:lnTo>
                  <a:lnTo>
                    <a:pt x="231019" y="11235"/>
                  </a:lnTo>
                  <a:lnTo>
                    <a:pt x="231764" y="18693"/>
                  </a:lnTo>
                  <a:lnTo>
                    <a:pt x="232830" y="34480"/>
                  </a:lnTo>
                  <a:lnTo>
                    <a:pt x="232963" y="38524"/>
                  </a:lnTo>
                  <a:lnTo>
                    <a:pt x="233081" y="282043"/>
                  </a:lnTo>
                  <a:lnTo>
                    <a:pt x="268337" y="282043"/>
                  </a:lnTo>
                  <a:lnTo>
                    <a:pt x="268337" y="164654"/>
                  </a:lnTo>
                  <a:lnTo>
                    <a:pt x="268122" y="164291"/>
                  </a:lnTo>
                  <a:lnTo>
                    <a:pt x="264075" y="153806"/>
                  </a:lnTo>
                  <a:lnTo>
                    <a:pt x="282435" y="153806"/>
                  </a:lnTo>
                  <a:lnTo>
                    <a:pt x="276669" y="144968"/>
                  </a:lnTo>
                  <a:lnTo>
                    <a:pt x="271826" y="132401"/>
                  </a:lnTo>
                  <a:lnTo>
                    <a:pt x="268919" y="117655"/>
                  </a:lnTo>
                  <a:lnTo>
                    <a:pt x="267949" y="100729"/>
                  </a:lnTo>
                  <a:lnTo>
                    <a:pt x="268919" y="83828"/>
                  </a:lnTo>
                  <a:lnTo>
                    <a:pt x="271826" y="69154"/>
                  </a:lnTo>
                  <a:lnTo>
                    <a:pt x="276669" y="56708"/>
                  </a:lnTo>
                  <a:lnTo>
                    <a:pt x="282162" y="48427"/>
                  </a:lnTo>
                  <a:lnTo>
                    <a:pt x="264075" y="48427"/>
                  </a:lnTo>
                  <a:lnTo>
                    <a:pt x="267430" y="38866"/>
                  </a:lnTo>
                  <a:lnTo>
                    <a:pt x="264075" y="3486"/>
                  </a:lnTo>
                  <a:close/>
                </a:path>
                <a:path w="1553844" h="282575">
                  <a:moveTo>
                    <a:pt x="282435" y="153806"/>
                  </a:moveTo>
                  <a:lnTo>
                    <a:pt x="268337" y="153806"/>
                  </a:lnTo>
                  <a:lnTo>
                    <a:pt x="268337" y="164654"/>
                  </a:lnTo>
                  <a:lnTo>
                    <a:pt x="299188" y="194655"/>
                  </a:lnTo>
                  <a:lnTo>
                    <a:pt x="334199" y="201847"/>
                  </a:lnTo>
                  <a:lnTo>
                    <a:pt x="346768" y="201096"/>
                  </a:lnTo>
                  <a:lnTo>
                    <a:pt x="388659" y="183154"/>
                  </a:lnTo>
                  <a:lnTo>
                    <a:pt x="397527" y="173952"/>
                  </a:lnTo>
                  <a:lnTo>
                    <a:pt x="326063" y="173952"/>
                  </a:lnTo>
                  <a:lnTo>
                    <a:pt x="313376" y="172790"/>
                  </a:lnTo>
                  <a:lnTo>
                    <a:pt x="302045" y="169303"/>
                  </a:lnTo>
                  <a:lnTo>
                    <a:pt x="292069" y="163492"/>
                  </a:lnTo>
                  <a:lnTo>
                    <a:pt x="283446" y="155356"/>
                  </a:lnTo>
                  <a:lnTo>
                    <a:pt x="282435" y="153806"/>
                  </a:lnTo>
                  <a:close/>
                </a:path>
                <a:path w="1553844" h="282575">
                  <a:moveTo>
                    <a:pt x="397811" y="28281"/>
                  </a:moveTo>
                  <a:lnTo>
                    <a:pt x="326063" y="28281"/>
                  </a:lnTo>
                  <a:lnTo>
                    <a:pt x="338751" y="29419"/>
                  </a:lnTo>
                  <a:lnTo>
                    <a:pt x="350084" y="32834"/>
                  </a:lnTo>
                  <a:lnTo>
                    <a:pt x="380595" y="69154"/>
                  </a:lnTo>
                  <a:lnTo>
                    <a:pt x="384564" y="100729"/>
                  </a:lnTo>
                  <a:lnTo>
                    <a:pt x="383572" y="117655"/>
                  </a:lnTo>
                  <a:lnTo>
                    <a:pt x="368679" y="155356"/>
                  </a:lnTo>
                  <a:lnTo>
                    <a:pt x="326063" y="173952"/>
                  </a:lnTo>
                  <a:lnTo>
                    <a:pt x="397527" y="173952"/>
                  </a:lnTo>
                  <a:lnTo>
                    <a:pt x="417496" y="129980"/>
                  </a:lnTo>
                  <a:lnTo>
                    <a:pt x="420207" y="100729"/>
                  </a:lnTo>
                  <a:lnTo>
                    <a:pt x="419529" y="85596"/>
                  </a:lnTo>
                  <a:lnTo>
                    <a:pt x="417496" y="71576"/>
                  </a:lnTo>
                  <a:lnTo>
                    <a:pt x="414106" y="58670"/>
                  </a:lnTo>
                  <a:lnTo>
                    <a:pt x="409359" y="46878"/>
                  </a:lnTo>
                  <a:lnTo>
                    <a:pt x="403573" y="36127"/>
                  </a:lnTo>
                  <a:lnTo>
                    <a:pt x="397811" y="28281"/>
                  </a:lnTo>
                  <a:close/>
                </a:path>
                <a:path w="1553844" h="282575">
                  <a:moveTo>
                    <a:pt x="268337" y="153806"/>
                  </a:moveTo>
                  <a:lnTo>
                    <a:pt x="264075" y="153806"/>
                  </a:lnTo>
                  <a:lnTo>
                    <a:pt x="268122" y="164291"/>
                  </a:lnTo>
                  <a:lnTo>
                    <a:pt x="268337" y="164654"/>
                  </a:lnTo>
                  <a:lnTo>
                    <a:pt x="268337" y="153806"/>
                  </a:lnTo>
                  <a:close/>
                </a:path>
                <a:path w="1553844" h="282575">
                  <a:moveTo>
                    <a:pt x="267430" y="38866"/>
                  </a:moveTo>
                  <a:lnTo>
                    <a:pt x="264075" y="48427"/>
                  </a:lnTo>
                  <a:lnTo>
                    <a:pt x="268337" y="48427"/>
                  </a:lnTo>
                  <a:lnTo>
                    <a:pt x="267430" y="38866"/>
                  </a:lnTo>
                  <a:close/>
                </a:path>
                <a:path w="1553844" h="282575">
                  <a:moveTo>
                    <a:pt x="334199" y="0"/>
                  </a:moveTo>
                  <a:lnTo>
                    <a:pt x="288870" y="13172"/>
                  </a:lnTo>
                  <a:lnTo>
                    <a:pt x="267430" y="38866"/>
                  </a:lnTo>
                  <a:lnTo>
                    <a:pt x="268337" y="48427"/>
                  </a:lnTo>
                  <a:lnTo>
                    <a:pt x="282162" y="48427"/>
                  </a:lnTo>
                  <a:lnTo>
                    <a:pt x="283446" y="46490"/>
                  </a:lnTo>
                  <a:lnTo>
                    <a:pt x="292069" y="38524"/>
                  </a:lnTo>
                  <a:lnTo>
                    <a:pt x="302045" y="32834"/>
                  </a:lnTo>
                  <a:lnTo>
                    <a:pt x="313376" y="29419"/>
                  </a:lnTo>
                  <a:lnTo>
                    <a:pt x="326063" y="28281"/>
                  </a:lnTo>
                  <a:lnTo>
                    <a:pt x="397811" y="28281"/>
                  </a:lnTo>
                  <a:lnTo>
                    <a:pt x="396673" y="26732"/>
                  </a:lnTo>
                  <a:lnTo>
                    <a:pt x="358512" y="3002"/>
                  </a:lnTo>
                  <a:lnTo>
                    <a:pt x="346768" y="750"/>
                  </a:lnTo>
                  <a:lnTo>
                    <a:pt x="334199" y="0"/>
                  </a:lnTo>
                  <a:close/>
                </a:path>
                <a:path w="1553844" h="282575">
                  <a:moveTo>
                    <a:pt x="553951" y="0"/>
                  </a:moveTo>
                  <a:lnTo>
                    <a:pt x="515306" y="6973"/>
                  </a:lnTo>
                  <a:lnTo>
                    <a:pt x="478210" y="36514"/>
                  </a:lnTo>
                  <a:lnTo>
                    <a:pt x="463101" y="71866"/>
                  </a:lnTo>
                  <a:lnTo>
                    <a:pt x="460195" y="100729"/>
                  </a:lnTo>
                  <a:lnTo>
                    <a:pt x="460921" y="115887"/>
                  </a:lnTo>
                  <a:lnTo>
                    <a:pt x="471818" y="154969"/>
                  </a:lnTo>
                  <a:lnTo>
                    <a:pt x="504361" y="189837"/>
                  </a:lnTo>
                  <a:lnTo>
                    <a:pt x="553951" y="201847"/>
                  </a:lnTo>
                  <a:lnTo>
                    <a:pt x="567800" y="201096"/>
                  </a:lnTo>
                  <a:lnTo>
                    <a:pt x="613568" y="183008"/>
                  </a:lnTo>
                  <a:lnTo>
                    <a:pt x="623112" y="173952"/>
                  </a:lnTo>
                  <a:lnTo>
                    <a:pt x="553951" y="173952"/>
                  </a:lnTo>
                  <a:lnTo>
                    <a:pt x="541263" y="172790"/>
                  </a:lnTo>
                  <a:lnTo>
                    <a:pt x="504553" y="144968"/>
                  </a:lnTo>
                  <a:lnTo>
                    <a:pt x="495838" y="100729"/>
                  </a:lnTo>
                  <a:lnTo>
                    <a:pt x="496806" y="83828"/>
                  </a:lnTo>
                  <a:lnTo>
                    <a:pt x="511335" y="46490"/>
                  </a:lnTo>
                  <a:lnTo>
                    <a:pt x="553951" y="28281"/>
                  </a:lnTo>
                  <a:lnTo>
                    <a:pt x="623262" y="28281"/>
                  </a:lnTo>
                  <a:lnTo>
                    <a:pt x="622334" y="27119"/>
                  </a:lnTo>
                  <a:lnTo>
                    <a:pt x="580682" y="3099"/>
                  </a:lnTo>
                  <a:lnTo>
                    <a:pt x="567800" y="774"/>
                  </a:lnTo>
                  <a:lnTo>
                    <a:pt x="553951" y="0"/>
                  </a:lnTo>
                  <a:close/>
                </a:path>
                <a:path w="1553844" h="282575">
                  <a:moveTo>
                    <a:pt x="623262" y="28281"/>
                  </a:moveTo>
                  <a:lnTo>
                    <a:pt x="553951" y="28281"/>
                  </a:lnTo>
                  <a:lnTo>
                    <a:pt x="566469" y="29419"/>
                  </a:lnTo>
                  <a:lnTo>
                    <a:pt x="577681" y="32834"/>
                  </a:lnTo>
                  <a:lnTo>
                    <a:pt x="608092" y="69154"/>
                  </a:lnTo>
                  <a:lnTo>
                    <a:pt x="612065" y="100729"/>
                  </a:lnTo>
                  <a:lnTo>
                    <a:pt x="611071" y="117655"/>
                  </a:lnTo>
                  <a:lnTo>
                    <a:pt x="596180" y="155356"/>
                  </a:lnTo>
                  <a:lnTo>
                    <a:pt x="553951" y="173952"/>
                  </a:lnTo>
                  <a:lnTo>
                    <a:pt x="623112" y="173952"/>
                  </a:lnTo>
                  <a:lnTo>
                    <a:pt x="644802" y="129980"/>
                  </a:lnTo>
                  <a:lnTo>
                    <a:pt x="647708" y="100729"/>
                  </a:lnTo>
                  <a:lnTo>
                    <a:pt x="646981" y="85765"/>
                  </a:lnTo>
                  <a:lnTo>
                    <a:pt x="644802" y="71866"/>
                  </a:lnTo>
                  <a:lnTo>
                    <a:pt x="641170" y="59033"/>
                  </a:lnTo>
                  <a:lnTo>
                    <a:pt x="636085" y="47265"/>
                  </a:lnTo>
                  <a:lnTo>
                    <a:pt x="629840" y="36514"/>
                  </a:lnTo>
                  <a:lnTo>
                    <a:pt x="623262" y="28281"/>
                  </a:lnTo>
                  <a:close/>
                </a:path>
                <a:path w="1553844" h="282575">
                  <a:moveTo>
                    <a:pt x="864245" y="3486"/>
                  </a:moveTo>
                  <a:lnTo>
                    <a:pt x="724386" y="3486"/>
                  </a:lnTo>
                  <a:lnTo>
                    <a:pt x="724386" y="60825"/>
                  </a:lnTo>
                  <a:lnTo>
                    <a:pt x="723999" y="78598"/>
                  </a:lnTo>
                  <a:lnTo>
                    <a:pt x="718187" y="124362"/>
                  </a:lnTo>
                  <a:lnTo>
                    <a:pt x="705331" y="160538"/>
                  </a:lnTo>
                  <a:lnTo>
                    <a:pt x="699203" y="170853"/>
                  </a:lnTo>
                  <a:lnTo>
                    <a:pt x="677895" y="170853"/>
                  </a:lnTo>
                  <a:lnTo>
                    <a:pt x="677895" y="248725"/>
                  </a:lnTo>
                  <a:lnTo>
                    <a:pt x="708501" y="248725"/>
                  </a:lnTo>
                  <a:lnTo>
                    <a:pt x="708501" y="198360"/>
                  </a:lnTo>
                  <a:lnTo>
                    <a:pt x="895239" y="198360"/>
                  </a:lnTo>
                  <a:lnTo>
                    <a:pt x="895239" y="171240"/>
                  </a:lnTo>
                  <a:lnTo>
                    <a:pt x="732522" y="171240"/>
                  </a:lnTo>
                  <a:lnTo>
                    <a:pt x="737799" y="161046"/>
                  </a:lnTo>
                  <a:lnTo>
                    <a:pt x="749568" y="124362"/>
                  </a:lnTo>
                  <a:lnTo>
                    <a:pt x="755016" y="81649"/>
                  </a:lnTo>
                  <a:lnTo>
                    <a:pt x="755380" y="67024"/>
                  </a:lnTo>
                  <a:lnTo>
                    <a:pt x="755380" y="30606"/>
                  </a:lnTo>
                  <a:lnTo>
                    <a:pt x="864245" y="30606"/>
                  </a:lnTo>
                  <a:lnTo>
                    <a:pt x="864245" y="3486"/>
                  </a:lnTo>
                  <a:close/>
                </a:path>
                <a:path w="1553844" h="282575">
                  <a:moveTo>
                    <a:pt x="895239" y="198360"/>
                  </a:moveTo>
                  <a:lnTo>
                    <a:pt x="865020" y="198360"/>
                  </a:lnTo>
                  <a:lnTo>
                    <a:pt x="865020" y="248725"/>
                  </a:lnTo>
                  <a:lnTo>
                    <a:pt x="895239" y="248725"/>
                  </a:lnTo>
                  <a:lnTo>
                    <a:pt x="895239" y="198360"/>
                  </a:lnTo>
                  <a:close/>
                </a:path>
                <a:path w="1553844" h="282575">
                  <a:moveTo>
                    <a:pt x="864245" y="30606"/>
                  </a:moveTo>
                  <a:lnTo>
                    <a:pt x="831315" y="30606"/>
                  </a:lnTo>
                  <a:lnTo>
                    <a:pt x="831315" y="171240"/>
                  </a:lnTo>
                  <a:lnTo>
                    <a:pt x="895239" y="171240"/>
                  </a:lnTo>
                  <a:lnTo>
                    <a:pt x="895239" y="170853"/>
                  </a:lnTo>
                  <a:lnTo>
                    <a:pt x="864245" y="170853"/>
                  </a:lnTo>
                  <a:lnTo>
                    <a:pt x="864245" y="30606"/>
                  </a:lnTo>
                  <a:close/>
                </a:path>
                <a:path w="1553844" h="282575">
                  <a:moveTo>
                    <a:pt x="1104929" y="3486"/>
                  </a:moveTo>
                  <a:lnTo>
                    <a:pt x="961195" y="3486"/>
                  </a:lnTo>
                  <a:lnTo>
                    <a:pt x="961187" y="56563"/>
                  </a:lnTo>
                  <a:lnTo>
                    <a:pt x="961050" y="69590"/>
                  </a:lnTo>
                  <a:lnTo>
                    <a:pt x="957516" y="114265"/>
                  </a:lnTo>
                  <a:lnTo>
                    <a:pt x="945023" y="150707"/>
                  </a:lnTo>
                  <a:lnTo>
                    <a:pt x="914317" y="175502"/>
                  </a:lnTo>
                  <a:lnTo>
                    <a:pt x="926715" y="203009"/>
                  </a:lnTo>
                  <a:lnTo>
                    <a:pt x="965457" y="177052"/>
                  </a:lnTo>
                  <a:lnTo>
                    <a:pt x="986765" y="130948"/>
                  </a:lnTo>
                  <a:lnTo>
                    <a:pt x="993303" y="78065"/>
                  </a:lnTo>
                  <a:lnTo>
                    <a:pt x="993739" y="56563"/>
                  </a:lnTo>
                  <a:lnTo>
                    <a:pt x="993739" y="30993"/>
                  </a:lnTo>
                  <a:lnTo>
                    <a:pt x="1104929" y="30993"/>
                  </a:lnTo>
                  <a:lnTo>
                    <a:pt x="1104929" y="3486"/>
                  </a:lnTo>
                  <a:close/>
                </a:path>
                <a:path w="1553844" h="282575">
                  <a:moveTo>
                    <a:pt x="1104929" y="30993"/>
                  </a:moveTo>
                  <a:lnTo>
                    <a:pt x="1070061" y="30993"/>
                  </a:lnTo>
                  <a:lnTo>
                    <a:pt x="1070061" y="198360"/>
                  </a:lnTo>
                  <a:lnTo>
                    <a:pt x="1104929" y="198360"/>
                  </a:lnTo>
                  <a:lnTo>
                    <a:pt x="1104929" y="30993"/>
                  </a:lnTo>
                  <a:close/>
                </a:path>
                <a:path w="1553844" h="282575">
                  <a:moveTo>
                    <a:pt x="1248202" y="0"/>
                  </a:moveTo>
                  <a:lnTo>
                    <a:pt x="1210283" y="7191"/>
                  </a:lnTo>
                  <a:lnTo>
                    <a:pt x="1173020" y="37265"/>
                  </a:lnTo>
                  <a:lnTo>
                    <a:pt x="1157739" y="72641"/>
                  </a:lnTo>
                  <a:lnTo>
                    <a:pt x="1154863" y="101892"/>
                  </a:lnTo>
                  <a:lnTo>
                    <a:pt x="1156504" y="123684"/>
                  </a:lnTo>
                  <a:lnTo>
                    <a:pt x="1169870" y="160489"/>
                  </a:lnTo>
                  <a:lnTo>
                    <a:pt x="1213529" y="195164"/>
                  </a:lnTo>
                  <a:lnTo>
                    <a:pt x="1255176" y="201847"/>
                  </a:lnTo>
                  <a:lnTo>
                    <a:pt x="1265711" y="201435"/>
                  </a:lnTo>
                  <a:lnTo>
                    <a:pt x="1305322" y="191629"/>
                  </a:lnTo>
                  <a:lnTo>
                    <a:pt x="1328786" y="176664"/>
                  </a:lnTo>
                  <a:lnTo>
                    <a:pt x="1327495" y="173952"/>
                  </a:lnTo>
                  <a:lnTo>
                    <a:pt x="1255563" y="173952"/>
                  </a:lnTo>
                  <a:lnTo>
                    <a:pt x="1240721" y="172814"/>
                  </a:lnTo>
                  <a:lnTo>
                    <a:pt x="1206361" y="155743"/>
                  </a:lnTo>
                  <a:lnTo>
                    <a:pt x="1190016" y="118623"/>
                  </a:lnTo>
                  <a:lnTo>
                    <a:pt x="1189128" y="104991"/>
                  </a:lnTo>
                  <a:lnTo>
                    <a:pt x="1182340" y="104991"/>
                  </a:lnTo>
                  <a:lnTo>
                    <a:pt x="1182340" y="84070"/>
                  </a:lnTo>
                  <a:lnTo>
                    <a:pt x="1189796" y="84070"/>
                  </a:lnTo>
                  <a:lnTo>
                    <a:pt x="1189895" y="82448"/>
                  </a:lnTo>
                  <a:lnTo>
                    <a:pt x="1204424" y="45328"/>
                  </a:lnTo>
                  <a:lnTo>
                    <a:pt x="1248202" y="25569"/>
                  </a:lnTo>
                  <a:lnTo>
                    <a:pt x="1310117" y="25569"/>
                  </a:lnTo>
                  <a:lnTo>
                    <a:pt x="1309898" y="25279"/>
                  </a:lnTo>
                  <a:lnTo>
                    <a:pt x="1272901" y="2905"/>
                  </a:lnTo>
                  <a:lnTo>
                    <a:pt x="1261060" y="726"/>
                  </a:lnTo>
                  <a:lnTo>
                    <a:pt x="1248202" y="0"/>
                  </a:lnTo>
                  <a:close/>
                </a:path>
                <a:path w="1553844" h="282575">
                  <a:moveTo>
                    <a:pt x="1317164" y="152257"/>
                  </a:moveTo>
                  <a:lnTo>
                    <a:pt x="1280407" y="171119"/>
                  </a:lnTo>
                  <a:lnTo>
                    <a:pt x="1255563" y="173952"/>
                  </a:lnTo>
                  <a:lnTo>
                    <a:pt x="1327495" y="173952"/>
                  </a:lnTo>
                  <a:lnTo>
                    <a:pt x="1317164" y="152257"/>
                  </a:lnTo>
                  <a:close/>
                </a:path>
                <a:path w="1553844" h="282575">
                  <a:moveTo>
                    <a:pt x="1189796" y="84070"/>
                  </a:moveTo>
                  <a:lnTo>
                    <a:pt x="1182340" y="84070"/>
                  </a:lnTo>
                  <a:lnTo>
                    <a:pt x="1182340" y="104991"/>
                  </a:lnTo>
                  <a:lnTo>
                    <a:pt x="1189128" y="104991"/>
                  </a:lnTo>
                  <a:lnTo>
                    <a:pt x="1188927" y="101892"/>
                  </a:lnTo>
                  <a:lnTo>
                    <a:pt x="1188927" y="98405"/>
                  </a:lnTo>
                  <a:lnTo>
                    <a:pt x="1189796" y="84070"/>
                  </a:lnTo>
                  <a:close/>
                </a:path>
                <a:path w="1553844" h="282575">
                  <a:moveTo>
                    <a:pt x="1300592" y="84070"/>
                  </a:moveTo>
                  <a:lnTo>
                    <a:pt x="1189796" y="84070"/>
                  </a:lnTo>
                  <a:lnTo>
                    <a:pt x="1188927" y="98405"/>
                  </a:lnTo>
                  <a:lnTo>
                    <a:pt x="1188927" y="101892"/>
                  </a:lnTo>
                  <a:lnTo>
                    <a:pt x="1189128" y="104991"/>
                  </a:lnTo>
                  <a:lnTo>
                    <a:pt x="1331498" y="104991"/>
                  </a:lnTo>
                  <a:lnTo>
                    <a:pt x="1331498" y="93368"/>
                  </a:lnTo>
                  <a:lnTo>
                    <a:pt x="1331312" y="89107"/>
                  </a:lnTo>
                  <a:lnTo>
                    <a:pt x="1300892" y="89107"/>
                  </a:lnTo>
                  <a:lnTo>
                    <a:pt x="1300592" y="84070"/>
                  </a:lnTo>
                  <a:close/>
                </a:path>
                <a:path w="1553844" h="282575">
                  <a:moveTo>
                    <a:pt x="1310117" y="25569"/>
                  </a:moveTo>
                  <a:lnTo>
                    <a:pt x="1248202" y="25569"/>
                  </a:lnTo>
                  <a:lnTo>
                    <a:pt x="1260383" y="26611"/>
                  </a:lnTo>
                  <a:lnTo>
                    <a:pt x="1270963" y="29734"/>
                  </a:lnTo>
                  <a:lnTo>
                    <a:pt x="1297501" y="62278"/>
                  </a:lnTo>
                  <a:lnTo>
                    <a:pt x="1300892" y="89107"/>
                  </a:lnTo>
                  <a:lnTo>
                    <a:pt x="1307478" y="84070"/>
                  </a:lnTo>
                  <a:lnTo>
                    <a:pt x="1331092" y="84070"/>
                  </a:lnTo>
                  <a:lnTo>
                    <a:pt x="1330893" y="79518"/>
                  </a:lnTo>
                  <a:lnTo>
                    <a:pt x="1329078" y="66636"/>
                  </a:lnTo>
                  <a:lnTo>
                    <a:pt x="1326052" y="54723"/>
                  </a:lnTo>
                  <a:lnTo>
                    <a:pt x="1321813" y="43778"/>
                  </a:lnTo>
                  <a:lnTo>
                    <a:pt x="1316411" y="33923"/>
                  </a:lnTo>
                  <a:lnTo>
                    <a:pt x="1310117" y="25569"/>
                  </a:lnTo>
                  <a:close/>
                </a:path>
                <a:path w="1553844" h="282575">
                  <a:moveTo>
                    <a:pt x="1331092" y="84070"/>
                  </a:moveTo>
                  <a:lnTo>
                    <a:pt x="1307478" y="84070"/>
                  </a:lnTo>
                  <a:lnTo>
                    <a:pt x="1300892" y="89107"/>
                  </a:lnTo>
                  <a:lnTo>
                    <a:pt x="1331312" y="89107"/>
                  </a:lnTo>
                  <a:lnTo>
                    <a:pt x="1331092" y="84070"/>
                  </a:lnTo>
                  <a:close/>
                </a:path>
                <a:path w="1553844" h="282575">
                  <a:moveTo>
                    <a:pt x="1415433" y="3486"/>
                  </a:moveTo>
                  <a:lnTo>
                    <a:pt x="1380565" y="3486"/>
                  </a:lnTo>
                  <a:lnTo>
                    <a:pt x="1380565" y="198360"/>
                  </a:lnTo>
                  <a:lnTo>
                    <a:pt x="1415433" y="198360"/>
                  </a:lnTo>
                  <a:lnTo>
                    <a:pt x="1415433" y="111965"/>
                  </a:lnTo>
                  <a:lnTo>
                    <a:pt x="1553355" y="111965"/>
                  </a:lnTo>
                  <a:lnTo>
                    <a:pt x="1553355" y="84070"/>
                  </a:lnTo>
                  <a:lnTo>
                    <a:pt x="1415433" y="84070"/>
                  </a:lnTo>
                  <a:lnTo>
                    <a:pt x="1415433" y="3486"/>
                  </a:lnTo>
                  <a:close/>
                </a:path>
                <a:path w="1553844" h="282575">
                  <a:moveTo>
                    <a:pt x="1553355" y="111965"/>
                  </a:moveTo>
                  <a:lnTo>
                    <a:pt x="1518487" y="111965"/>
                  </a:lnTo>
                  <a:lnTo>
                    <a:pt x="1518487" y="198360"/>
                  </a:lnTo>
                  <a:lnTo>
                    <a:pt x="1553355" y="198360"/>
                  </a:lnTo>
                  <a:lnTo>
                    <a:pt x="1553355" y="111965"/>
                  </a:lnTo>
                  <a:close/>
                </a:path>
                <a:path w="1553844" h="282575">
                  <a:moveTo>
                    <a:pt x="1553355" y="3486"/>
                  </a:moveTo>
                  <a:lnTo>
                    <a:pt x="1518487" y="3486"/>
                  </a:lnTo>
                  <a:lnTo>
                    <a:pt x="1518487" y="84070"/>
                  </a:lnTo>
                  <a:lnTo>
                    <a:pt x="1553355" y="84070"/>
                  </a:lnTo>
                  <a:lnTo>
                    <a:pt x="1553355" y="348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34990" y="5147298"/>
              <a:ext cx="3424188" cy="3269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20103" y="7503248"/>
              <a:ext cx="3664434" cy="3645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03952" y="9691662"/>
              <a:ext cx="3896738" cy="364564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19560451" y="262128"/>
            <a:ext cx="370840" cy="254635"/>
          </a:xfrm>
          <a:custGeom>
            <a:avLst/>
            <a:gdLst/>
            <a:ahLst/>
            <a:cxnLst/>
            <a:rect l="l" t="t" r="r" b="b"/>
            <a:pathLst>
              <a:path w="370840" h="254634">
                <a:moveTo>
                  <a:pt x="150236" y="220014"/>
                </a:moveTo>
                <a:lnTo>
                  <a:pt x="0" y="220014"/>
                </a:lnTo>
                <a:lnTo>
                  <a:pt x="0" y="250987"/>
                </a:lnTo>
                <a:lnTo>
                  <a:pt x="150236" y="250987"/>
                </a:lnTo>
                <a:lnTo>
                  <a:pt x="150236" y="220014"/>
                </a:lnTo>
                <a:close/>
              </a:path>
              <a:path w="370840" h="254634">
                <a:moveTo>
                  <a:pt x="95410" y="31328"/>
                </a:moveTo>
                <a:lnTo>
                  <a:pt x="76898" y="31328"/>
                </a:lnTo>
                <a:lnTo>
                  <a:pt x="58385" y="42621"/>
                </a:lnTo>
                <a:lnTo>
                  <a:pt x="58385" y="220014"/>
                </a:lnTo>
                <a:lnTo>
                  <a:pt x="95410" y="220014"/>
                </a:lnTo>
                <a:lnTo>
                  <a:pt x="95410" y="31328"/>
                </a:lnTo>
                <a:close/>
              </a:path>
              <a:path w="370840" h="254634">
                <a:moveTo>
                  <a:pt x="95410" y="0"/>
                </a:moveTo>
                <a:lnTo>
                  <a:pt x="68709" y="0"/>
                </a:lnTo>
                <a:lnTo>
                  <a:pt x="5696" y="39161"/>
                </a:lnTo>
                <a:lnTo>
                  <a:pt x="5696" y="74762"/>
                </a:lnTo>
                <a:lnTo>
                  <a:pt x="58385" y="42621"/>
                </a:lnTo>
                <a:lnTo>
                  <a:pt x="58385" y="31328"/>
                </a:lnTo>
                <a:lnTo>
                  <a:pt x="95410" y="31328"/>
                </a:lnTo>
                <a:lnTo>
                  <a:pt x="95410" y="0"/>
                </a:lnTo>
                <a:close/>
              </a:path>
              <a:path w="370840" h="254634">
                <a:moveTo>
                  <a:pt x="76898" y="31328"/>
                </a:moveTo>
                <a:lnTo>
                  <a:pt x="58385" y="31328"/>
                </a:lnTo>
                <a:lnTo>
                  <a:pt x="58385" y="42621"/>
                </a:lnTo>
                <a:lnTo>
                  <a:pt x="76898" y="31328"/>
                </a:lnTo>
                <a:close/>
              </a:path>
              <a:path w="370840" h="254634">
                <a:moveTo>
                  <a:pt x="207414" y="196517"/>
                </a:moveTo>
                <a:lnTo>
                  <a:pt x="194598" y="224642"/>
                </a:lnTo>
                <a:lnTo>
                  <a:pt x="199983" y="229115"/>
                </a:lnTo>
                <a:lnTo>
                  <a:pt x="205812" y="233275"/>
                </a:lnTo>
                <a:lnTo>
                  <a:pt x="240835" y="248673"/>
                </a:lnTo>
                <a:lnTo>
                  <a:pt x="281108" y="254191"/>
                </a:lnTo>
                <a:lnTo>
                  <a:pt x="294348" y="253546"/>
                </a:lnTo>
                <a:lnTo>
                  <a:pt x="338003" y="238215"/>
                </a:lnTo>
                <a:lnTo>
                  <a:pt x="354259" y="222862"/>
                </a:lnTo>
                <a:lnTo>
                  <a:pt x="280396" y="222862"/>
                </a:lnTo>
                <a:lnTo>
                  <a:pt x="270539" y="222462"/>
                </a:lnTo>
                <a:lnTo>
                  <a:pt x="233448" y="212671"/>
                </a:lnTo>
                <a:lnTo>
                  <a:pt x="216003" y="202703"/>
                </a:lnTo>
                <a:lnTo>
                  <a:pt x="207414" y="196517"/>
                </a:lnTo>
                <a:close/>
              </a:path>
              <a:path w="370840" h="254634">
                <a:moveTo>
                  <a:pt x="355997" y="123535"/>
                </a:moveTo>
                <a:lnTo>
                  <a:pt x="282888" y="123535"/>
                </a:lnTo>
                <a:lnTo>
                  <a:pt x="294325" y="124425"/>
                </a:lnTo>
                <a:lnTo>
                  <a:pt x="304427" y="127095"/>
                </a:lnTo>
                <a:lnTo>
                  <a:pt x="333642" y="163609"/>
                </a:lnTo>
                <a:lnTo>
                  <a:pt x="334510" y="174445"/>
                </a:lnTo>
                <a:lnTo>
                  <a:pt x="333598" y="184925"/>
                </a:lnTo>
                <a:lnTo>
                  <a:pt x="302914" y="219569"/>
                </a:lnTo>
                <a:lnTo>
                  <a:pt x="280396" y="222862"/>
                </a:lnTo>
                <a:lnTo>
                  <a:pt x="354259" y="222862"/>
                </a:lnTo>
                <a:lnTo>
                  <a:pt x="369777" y="184413"/>
                </a:lnTo>
                <a:lnTo>
                  <a:pt x="370467" y="172665"/>
                </a:lnTo>
                <a:lnTo>
                  <a:pt x="369844" y="160961"/>
                </a:lnTo>
                <a:lnTo>
                  <a:pt x="367975" y="150058"/>
                </a:lnTo>
                <a:lnTo>
                  <a:pt x="364860" y="139956"/>
                </a:lnTo>
                <a:lnTo>
                  <a:pt x="360498" y="130656"/>
                </a:lnTo>
                <a:lnTo>
                  <a:pt x="355997" y="123535"/>
                </a:lnTo>
                <a:close/>
              </a:path>
              <a:path w="370840" h="254634">
                <a:moveTo>
                  <a:pt x="354802" y="0"/>
                </a:moveTo>
                <a:lnTo>
                  <a:pt x="202786" y="0"/>
                </a:lnTo>
                <a:lnTo>
                  <a:pt x="202786" y="150948"/>
                </a:lnTo>
                <a:lnTo>
                  <a:pt x="228419" y="150948"/>
                </a:lnTo>
                <a:lnTo>
                  <a:pt x="233781" y="144451"/>
                </a:lnTo>
                <a:lnTo>
                  <a:pt x="239544" y="138844"/>
                </a:lnTo>
                <a:lnTo>
                  <a:pt x="274700" y="123958"/>
                </a:lnTo>
                <a:lnTo>
                  <a:pt x="282888" y="123535"/>
                </a:lnTo>
                <a:lnTo>
                  <a:pt x="355997" y="123535"/>
                </a:lnTo>
                <a:lnTo>
                  <a:pt x="355181" y="122245"/>
                </a:lnTo>
                <a:lnTo>
                  <a:pt x="354459" y="121399"/>
                </a:lnTo>
                <a:lnTo>
                  <a:pt x="228775" y="121399"/>
                </a:lnTo>
                <a:lnTo>
                  <a:pt x="233981" y="115013"/>
                </a:lnTo>
                <a:lnTo>
                  <a:pt x="238031" y="111219"/>
                </a:lnTo>
                <a:lnTo>
                  <a:pt x="238031" y="30972"/>
                </a:lnTo>
                <a:lnTo>
                  <a:pt x="354802" y="30972"/>
                </a:lnTo>
                <a:lnTo>
                  <a:pt x="354802" y="0"/>
                </a:lnTo>
                <a:close/>
              </a:path>
              <a:path w="370840" h="254634">
                <a:moveTo>
                  <a:pt x="238031" y="111219"/>
                </a:moveTo>
                <a:lnTo>
                  <a:pt x="233981" y="115013"/>
                </a:lnTo>
                <a:lnTo>
                  <a:pt x="228775" y="121399"/>
                </a:lnTo>
                <a:lnTo>
                  <a:pt x="238031" y="121399"/>
                </a:lnTo>
                <a:lnTo>
                  <a:pt x="238031" y="111219"/>
                </a:lnTo>
                <a:close/>
              </a:path>
              <a:path w="370840" h="254634">
                <a:moveTo>
                  <a:pt x="291077" y="92918"/>
                </a:moveTo>
                <a:lnTo>
                  <a:pt x="246798" y="104511"/>
                </a:lnTo>
                <a:lnTo>
                  <a:pt x="238031" y="111219"/>
                </a:lnTo>
                <a:lnTo>
                  <a:pt x="238031" y="121399"/>
                </a:lnTo>
                <a:lnTo>
                  <a:pt x="354459" y="121399"/>
                </a:lnTo>
                <a:lnTo>
                  <a:pt x="348839" y="114813"/>
                </a:lnTo>
                <a:lnTo>
                  <a:pt x="313684" y="95411"/>
                </a:lnTo>
                <a:lnTo>
                  <a:pt x="291077" y="929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93" y="926463"/>
            <a:ext cx="15836271" cy="14237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0" y="2827139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5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842815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4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5769457"/>
            <a:ext cx="20104100" cy="52705"/>
          </a:xfrm>
          <a:custGeom>
            <a:avLst/>
            <a:gdLst/>
            <a:ahLst/>
            <a:cxnLst/>
            <a:rect l="l" t="t" r="r" b="b"/>
            <a:pathLst>
              <a:path w="20104100" h="52704">
                <a:moveTo>
                  <a:pt x="20104099" y="0"/>
                </a:moveTo>
                <a:lnTo>
                  <a:pt x="0" y="0"/>
                </a:lnTo>
                <a:lnTo>
                  <a:pt x="0" y="52354"/>
                </a:lnTo>
                <a:lnTo>
                  <a:pt x="20104099" y="52354"/>
                </a:lnTo>
                <a:lnTo>
                  <a:pt x="20104099" y="0"/>
                </a:lnTo>
                <a:close/>
              </a:path>
            </a:pathLst>
          </a:custGeom>
          <a:solidFill>
            <a:srgbClr val="599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0" y="2879493"/>
            <a:ext cx="20104100" cy="8429625"/>
            <a:chOff x="0" y="2879493"/>
            <a:chExt cx="20104100" cy="8429625"/>
          </a:xfrm>
        </p:grpSpPr>
        <p:sp>
          <p:nvSpPr>
            <p:cNvPr id="17" name="object 17"/>
            <p:cNvSpPr/>
            <p:nvPr/>
          </p:nvSpPr>
          <p:spPr>
            <a:xfrm>
              <a:off x="0" y="2879502"/>
              <a:ext cx="20104100" cy="8429625"/>
            </a:xfrm>
            <a:custGeom>
              <a:avLst/>
              <a:gdLst/>
              <a:ahLst/>
              <a:cxnLst/>
              <a:rect l="l" t="t" r="r" b="b"/>
              <a:pathLst>
                <a:path w="20104100" h="8429625">
                  <a:moveTo>
                    <a:pt x="20104100" y="5371566"/>
                  </a:moveTo>
                  <a:lnTo>
                    <a:pt x="13224726" y="5371566"/>
                  </a:lnTo>
                  <a:lnTo>
                    <a:pt x="13224726" y="0"/>
                  </a:lnTo>
                  <a:lnTo>
                    <a:pt x="13172364" y="0"/>
                  </a:lnTo>
                  <a:lnTo>
                    <a:pt x="13172364" y="5371566"/>
                  </a:lnTo>
                  <a:lnTo>
                    <a:pt x="0" y="5371566"/>
                  </a:lnTo>
                  <a:lnTo>
                    <a:pt x="0" y="5423916"/>
                  </a:lnTo>
                  <a:lnTo>
                    <a:pt x="13172364" y="5423916"/>
                  </a:lnTo>
                  <a:lnTo>
                    <a:pt x="13172364" y="8429053"/>
                  </a:lnTo>
                  <a:lnTo>
                    <a:pt x="13224726" y="8429053"/>
                  </a:lnTo>
                  <a:lnTo>
                    <a:pt x="13224726" y="5423916"/>
                  </a:lnTo>
                  <a:lnTo>
                    <a:pt x="20104100" y="5423916"/>
                  </a:lnTo>
                  <a:lnTo>
                    <a:pt x="20104100" y="5371566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7945" y="3154615"/>
              <a:ext cx="3190574" cy="4339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02938" y="3149432"/>
              <a:ext cx="4198021" cy="4391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3493" y="4234792"/>
              <a:ext cx="10294964" cy="13817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5671" y="6161435"/>
              <a:ext cx="11882381" cy="18801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0321" y="8688405"/>
              <a:ext cx="11449368" cy="18808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677773" y="4644696"/>
              <a:ext cx="3896738" cy="3645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683009" y="6770285"/>
              <a:ext cx="3896738" cy="3645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661315" y="9438822"/>
              <a:ext cx="3929656" cy="372313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9560451" y="258861"/>
            <a:ext cx="369570" cy="257810"/>
          </a:xfrm>
          <a:custGeom>
            <a:avLst/>
            <a:gdLst/>
            <a:ahLst/>
            <a:cxnLst/>
            <a:rect l="l" t="t" r="r" b="b"/>
            <a:pathLst>
              <a:path w="369569" h="257809">
                <a:moveTo>
                  <a:pt x="150236" y="223218"/>
                </a:moveTo>
                <a:lnTo>
                  <a:pt x="0" y="223218"/>
                </a:lnTo>
                <a:lnTo>
                  <a:pt x="0" y="254191"/>
                </a:lnTo>
                <a:lnTo>
                  <a:pt x="150236" y="254191"/>
                </a:lnTo>
                <a:lnTo>
                  <a:pt x="150236" y="223218"/>
                </a:lnTo>
                <a:close/>
              </a:path>
              <a:path w="369569" h="257809">
                <a:moveTo>
                  <a:pt x="95410" y="34532"/>
                </a:moveTo>
                <a:lnTo>
                  <a:pt x="76898" y="34532"/>
                </a:lnTo>
                <a:lnTo>
                  <a:pt x="58385" y="45825"/>
                </a:lnTo>
                <a:lnTo>
                  <a:pt x="58385" y="223218"/>
                </a:lnTo>
                <a:lnTo>
                  <a:pt x="95410" y="223218"/>
                </a:lnTo>
                <a:lnTo>
                  <a:pt x="95410" y="34532"/>
                </a:lnTo>
                <a:close/>
              </a:path>
              <a:path w="369569" h="257809">
                <a:moveTo>
                  <a:pt x="95410" y="3204"/>
                </a:moveTo>
                <a:lnTo>
                  <a:pt x="68709" y="3204"/>
                </a:lnTo>
                <a:lnTo>
                  <a:pt x="5696" y="42365"/>
                </a:lnTo>
                <a:lnTo>
                  <a:pt x="5696" y="77966"/>
                </a:lnTo>
                <a:lnTo>
                  <a:pt x="58385" y="45825"/>
                </a:lnTo>
                <a:lnTo>
                  <a:pt x="58385" y="34532"/>
                </a:lnTo>
                <a:lnTo>
                  <a:pt x="95410" y="34532"/>
                </a:lnTo>
                <a:lnTo>
                  <a:pt x="95410" y="3204"/>
                </a:lnTo>
                <a:close/>
              </a:path>
              <a:path w="369569" h="257809">
                <a:moveTo>
                  <a:pt x="76898" y="34532"/>
                </a:moveTo>
                <a:lnTo>
                  <a:pt x="58385" y="34532"/>
                </a:lnTo>
                <a:lnTo>
                  <a:pt x="58385" y="45825"/>
                </a:lnTo>
                <a:lnTo>
                  <a:pt x="76898" y="34532"/>
                </a:lnTo>
                <a:close/>
              </a:path>
              <a:path w="369569" h="257809">
                <a:moveTo>
                  <a:pt x="295705" y="0"/>
                </a:moveTo>
                <a:lnTo>
                  <a:pt x="250914" y="8811"/>
                </a:lnTo>
                <a:lnTo>
                  <a:pt x="217530" y="34933"/>
                </a:lnTo>
                <a:lnTo>
                  <a:pt x="196467" y="76875"/>
                </a:lnTo>
                <a:lnTo>
                  <a:pt x="189467" y="128764"/>
                </a:lnTo>
                <a:lnTo>
                  <a:pt x="189358" y="135995"/>
                </a:lnTo>
                <a:lnTo>
                  <a:pt x="190815" y="161784"/>
                </a:lnTo>
                <a:lnTo>
                  <a:pt x="203276" y="207175"/>
                </a:lnTo>
                <a:lnTo>
                  <a:pt x="228152" y="239172"/>
                </a:lnTo>
                <a:lnTo>
                  <a:pt x="264109" y="255370"/>
                </a:lnTo>
                <a:lnTo>
                  <a:pt x="286092" y="257395"/>
                </a:lnTo>
                <a:lnTo>
                  <a:pt x="297841" y="256749"/>
                </a:lnTo>
                <a:lnTo>
                  <a:pt x="337736" y="241219"/>
                </a:lnTo>
                <a:lnTo>
                  <a:pt x="351600" y="227490"/>
                </a:lnTo>
                <a:lnTo>
                  <a:pt x="283956" y="227490"/>
                </a:lnTo>
                <a:lnTo>
                  <a:pt x="276703" y="227089"/>
                </a:lnTo>
                <a:lnTo>
                  <a:pt x="239811" y="203281"/>
                </a:lnTo>
                <a:lnTo>
                  <a:pt x="233403" y="176225"/>
                </a:lnTo>
                <a:lnTo>
                  <a:pt x="233803" y="168815"/>
                </a:lnTo>
                <a:lnTo>
                  <a:pt x="235005" y="161895"/>
                </a:lnTo>
                <a:lnTo>
                  <a:pt x="236418" y="157356"/>
                </a:lnTo>
                <a:lnTo>
                  <a:pt x="220943" y="157356"/>
                </a:lnTo>
                <a:lnTo>
                  <a:pt x="222634" y="148077"/>
                </a:lnTo>
                <a:lnTo>
                  <a:pt x="224477" y="141929"/>
                </a:lnTo>
                <a:lnTo>
                  <a:pt x="224595" y="125271"/>
                </a:lnTo>
                <a:lnTo>
                  <a:pt x="229042" y="85353"/>
                </a:lnTo>
                <a:lnTo>
                  <a:pt x="252761" y="44946"/>
                </a:lnTo>
                <a:lnTo>
                  <a:pt x="295349" y="31328"/>
                </a:lnTo>
                <a:lnTo>
                  <a:pt x="368029" y="31328"/>
                </a:lnTo>
                <a:lnTo>
                  <a:pt x="369043" y="29192"/>
                </a:lnTo>
                <a:lnTo>
                  <a:pt x="335578" y="7832"/>
                </a:lnTo>
                <a:lnTo>
                  <a:pt x="305673" y="489"/>
                </a:lnTo>
                <a:lnTo>
                  <a:pt x="295705" y="0"/>
                </a:lnTo>
                <a:close/>
              </a:path>
              <a:path w="369569" h="257809">
                <a:moveTo>
                  <a:pt x="353362" y="124959"/>
                </a:moveTo>
                <a:lnTo>
                  <a:pt x="283956" y="124959"/>
                </a:lnTo>
                <a:lnTo>
                  <a:pt x="291188" y="125382"/>
                </a:lnTo>
                <a:lnTo>
                  <a:pt x="297930" y="126650"/>
                </a:lnTo>
                <a:lnTo>
                  <a:pt x="330549" y="155465"/>
                </a:lnTo>
                <a:lnTo>
                  <a:pt x="334154" y="176225"/>
                </a:lnTo>
                <a:lnTo>
                  <a:pt x="333753" y="183656"/>
                </a:lnTo>
                <a:lnTo>
                  <a:pt x="309945" y="221082"/>
                </a:lnTo>
                <a:lnTo>
                  <a:pt x="283956" y="227490"/>
                </a:lnTo>
                <a:lnTo>
                  <a:pt x="351600" y="227490"/>
                </a:lnTo>
                <a:lnTo>
                  <a:pt x="368375" y="186415"/>
                </a:lnTo>
                <a:lnTo>
                  <a:pt x="369043" y="174800"/>
                </a:lnTo>
                <a:lnTo>
                  <a:pt x="368420" y="163564"/>
                </a:lnTo>
                <a:lnTo>
                  <a:pt x="366551" y="152995"/>
                </a:lnTo>
                <a:lnTo>
                  <a:pt x="363436" y="143093"/>
                </a:lnTo>
                <a:lnTo>
                  <a:pt x="359074" y="133859"/>
                </a:lnTo>
                <a:lnTo>
                  <a:pt x="353623" y="125271"/>
                </a:lnTo>
                <a:lnTo>
                  <a:pt x="353362" y="124959"/>
                </a:lnTo>
                <a:close/>
              </a:path>
              <a:path w="369569" h="257809">
                <a:moveTo>
                  <a:pt x="224503" y="141842"/>
                </a:moveTo>
                <a:lnTo>
                  <a:pt x="222634" y="148077"/>
                </a:lnTo>
                <a:lnTo>
                  <a:pt x="220943" y="157356"/>
                </a:lnTo>
                <a:lnTo>
                  <a:pt x="224503" y="157356"/>
                </a:lnTo>
                <a:lnTo>
                  <a:pt x="224503" y="141842"/>
                </a:lnTo>
                <a:close/>
              </a:path>
              <a:path w="369569" h="257809">
                <a:moveTo>
                  <a:pt x="292145" y="95054"/>
                </a:moveTo>
                <a:lnTo>
                  <a:pt x="250670" y="106691"/>
                </a:lnTo>
                <a:lnTo>
                  <a:pt x="225215" y="139466"/>
                </a:lnTo>
                <a:lnTo>
                  <a:pt x="224503" y="141842"/>
                </a:lnTo>
                <a:lnTo>
                  <a:pt x="224503" y="157356"/>
                </a:lnTo>
                <a:lnTo>
                  <a:pt x="236418" y="157356"/>
                </a:lnTo>
                <a:lnTo>
                  <a:pt x="237007" y="155465"/>
                </a:lnTo>
                <a:lnTo>
                  <a:pt x="239811" y="149524"/>
                </a:lnTo>
                <a:lnTo>
                  <a:pt x="276703" y="125382"/>
                </a:lnTo>
                <a:lnTo>
                  <a:pt x="283956" y="124959"/>
                </a:lnTo>
                <a:lnTo>
                  <a:pt x="353362" y="124959"/>
                </a:lnTo>
                <a:lnTo>
                  <a:pt x="347237" y="117661"/>
                </a:lnTo>
                <a:lnTo>
                  <a:pt x="313238" y="97635"/>
                </a:lnTo>
                <a:lnTo>
                  <a:pt x="303025" y="95699"/>
                </a:lnTo>
                <a:lnTo>
                  <a:pt x="292145" y="95054"/>
                </a:lnTo>
                <a:close/>
              </a:path>
              <a:path w="369569" h="257809">
                <a:moveTo>
                  <a:pt x="368029" y="31328"/>
                </a:moveTo>
                <a:lnTo>
                  <a:pt x="295349" y="31328"/>
                </a:lnTo>
                <a:lnTo>
                  <a:pt x="303337" y="31729"/>
                </a:lnTo>
                <a:lnTo>
                  <a:pt x="311280" y="32930"/>
                </a:lnTo>
                <a:lnTo>
                  <a:pt x="349129" y="50953"/>
                </a:lnTo>
                <a:lnTo>
                  <a:pt x="355870" y="56961"/>
                </a:lnTo>
                <a:lnTo>
                  <a:pt x="368029" y="31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395" y="949185"/>
            <a:ext cx="14267628" cy="16045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 rotWithShape="1">
          <a:blip r:embed="rId9" cstate="print"/>
          <a:srcRect b="17878"/>
          <a:stretch/>
        </p:blipFill>
        <p:spPr>
          <a:xfrm>
            <a:off x="738658" y="3399603"/>
            <a:ext cx="17876167" cy="235349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253" y="7371503"/>
            <a:ext cx="5612394" cy="25967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63453" y="7371503"/>
            <a:ext cx="5612394" cy="25967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45853" y="7371503"/>
            <a:ext cx="5612394" cy="259677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13944" y="8667880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942014" y="8667880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560451" y="262086"/>
            <a:ext cx="363220" cy="251460"/>
          </a:xfrm>
          <a:custGeom>
            <a:avLst/>
            <a:gdLst/>
            <a:ahLst/>
            <a:cxnLst/>
            <a:rect l="l" t="t" r="r" b="b"/>
            <a:pathLst>
              <a:path w="363219" h="251459">
                <a:moveTo>
                  <a:pt x="150236" y="220014"/>
                </a:moveTo>
                <a:lnTo>
                  <a:pt x="0" y="220014"/>
                </a:lnTo>
                <a:lnTo>
                  <a:pt x="0" y="250987"/>
                </a:lnTo>
                <a:lnTo>
                  <a:pt x="150236" y="250987"/>
                </a:lnTo>
                <a:lnTo>
                  <a:pt x="150236" y="220014"/>
                </a:lnTo>
                <a:close/>
              </a:path>
              <a:path w="363219" h="251459">
                <a:moveTo>
                  <a:pt x="95410" y="31329"/>
                </a:moveTo>
                <a:lnTo>
                  <a:pt x="76898" y="31329"/>
                </a:lnTo>
                <a:lnTo>
                  <a:pt x="58385" y="42621"/>
                </a:lnTo>
                <a:lnTo>
                  <a:pt x="58385" y="220014"/>
                </a:lnTo>
                <a:lnTo>
                  <a:pt x="95410" y="220014"/>
                </a:lnTo>
                <a:lnTo>
                  <a:pt x="95410" y="31329"/>
                </a:lnTo>
                <a:close/>
              </a:path>
              <a:path w="363219" h="251459">
                <a:moveTo>
                  <a:pt x="95410" y="0"/>
                </a:moveTo>
                <a:lnTo>
                  <a:pt x="68709" y="0"/>
                </a:lnTo>
                <a:lnTo>
                  <a:pt x="5696" y="39161"/>
                </a:lnTo>
                <a:lnTo>
                  <a:pt x="5696" y="74762"/>
                </a:lnTo>
                <a:lnTo>
                  <a:pt x="58385" y="42621"/>
                </a:lnTo>
                <a:lnTo>
                  <a:pt x="58385" y="31329"/>
                </a:lnTo>
                <a:lnTo>
                  <a:pt x="95410" y="31329"/>
                </a:lnTo>
                <a:lnTo>
                  <a:pt x="95410" y="0"/>
                </a:lnTo>
                <a:close/>
              </a:path>
              <a:path w="363219" h="251459">
                <a:moveTo>
                  <a:pt x="76898" y="31329"/>
                </a:moveTo>
                <a:lnTo>
                  <a:pt x="58385" y="31329"/>
                </a:lnTo>
                <a:lnTo>
                  <a:pt x="58385" y="42621"/>
                </a:lnTo>
                <a:lnTo>
                  <a:pt x="76898" y="31329"/>
                </a:lnTo>
                <a:close/>
              </a:path>
              <a:path w="363219" h="251459">
                <a:moveTo>
                  <a:pt x="329526" y="17088"/>
                </a:moveTo>
                <a:lnTo>
                  <a:pt x="206346" y="250987"/>
                </a:lnTo>
                <a:lnTo>
                  <a:pt x="246931" y="250987"/>
                </a:lnTo>
                <a:lnTo>
                  <a:pt x="360957" y="31329"/>
                </a:lnTo>
                <a:lnTo>
                  <a:pt x="329526" y="31329"/>
                </a:lnTo>
                <a:lnTo>
                  <a:pt x="329526" y="17088"/>
                </a:lnTo>
                <a:close/>
              </a:path>
              <a:path w="363219" h="251459">
                <a:moveTo>
                  <a:pt x="362991" y="0"/>
                </a:moveTo>
                <a:lnTo>
                  <a:pt x="192106" y="0"/>
                </a:lnTo>
                <a:lnTo>
                  <a:pt x="192106" y="31329"/>
                </a:lnTo>
                <a:lnTo>
                  <a:pt x="322026" y="31329"/>
                </a:lnTo>
                <a:lnTo>
                  <a:pt x="329526" y="17088"/>
                </a:lnTo>
                <a:lnTo>
                  <a:pt x="362991" y="17088"/>
                </a:lnTo>
                <a:lnTo>
                  <a:pt x="362991" y="0"/>
                </a:lnTo>
                <a:close/>
              </a:path>
              <a:path w="363219" h="251459">
                <a:moveTo>
                  <a:pt x="362991" y="17088"/>
                </a:moveTo>
                <a:lnTo>
                  <a:pt x="329526" y="17088"/>
                </a:lnTo>
                <a:lnTo>
                  <a:pt x="329526" y="31329"/>
                </a:lnTo>
                <a:lnTo>
                  <a:pt x="360957" y="31329"/>
                </a:lnTo>
                <a:lnTo>
                  <a:pt x="362991" y="27412"/>
                </a:lnTo>
                <a:lnTo>
                  <a:pt x="362991" y="170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760395" y="5905500"/>
            <a:ext cx="18089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На </a:t>
            </a: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partner61@reg.bvbinfo.ru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9401" y="0"/>
            <a:ext cx="19354800" cy="11308715"/>
            <a:chOff x="749401" y="0"/>
            <a:chExt cx="193548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9610" y="0"/>
              <a:ext cx="513448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01" y="925730"/>
              <a:ext cx="14829391" cy="16280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6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0967" y="3709206"/>
              <a:ext cx="15251263" cy="50852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560451" y="258861"/>
              <a:ext cx="370205" cy="257810"/>
            </a:xfrm>
            <a:custGeom>
              <a:avLst/>
              <a:gdLst/>
              <a:ahLst/>
              <a:cxnLst/>
              <a:rect l="l" t="t" r="r" b="b"/>
              <a:pathLst>
                <a:path w="370205" h="257809">
                  <a:moveTo>
                    <a:pt x="150236" y="223218"/>
                  </a:moveTo>
                  <a:lnTo>
                    <a:pt x="0" y="223218"/>
                  </a:lnTo>
                  <a:lnTo>
                    <a:pt x="0" y="254191"/>
                  </a:lnTo>
                  <a:lnTo>
                    <a:pt x="150236" y="254191"/>
                  </a:lnTo>
                  <a:lnTo>
                    <a:pt x="150236" y="223218"/>
                  </a:lnTo>
                  <a:close/>
                </a:path>
                <a:path w="370205" h="257809">
                  <a:moveTo>
                    <a:pt x="95410" y="34532"/>
                  </a:moveTo>
                  <a:lnTo>
                    <a:pt x="76898" y="34532"/>
                  </a:lnTo>
                  <a:lnTo>
                    <a:pt x="58385" y="45825"/>
                  </a:lnTo>
                  <a:lnTo>
                    <a:pt x="58385" y="223218"/>
                  </a:lnTo>
                  <a:lnTo>
                    <a:pt x="95410" y="223218"/>
                  </a:lnTo>
                  <a:lnTo>
                    <a:pt x="95410" y="34532"/>
                  </a:lnTo>
                  <a:close/>
                </a:path>
                <a:path w="370205" h="257809">
                  <a:moveTo>
                    <a:pt x="95410" y="3204"/>
                  </a:moveTo>
                  <a:lnTo>
                    <a:pt x="68709" y="3204"/>
                  </a:lnTo>
                  <a:lnTo>
                    <a:pt x="5696" y="42365"/>
                  </a:lnTo>
                  <a:lnTo>
                    <a:pt x="5696" y="77966"/>
                  </a:lnTo>
                  <a:lnTo>
                    <a:pt x="58385" y="45825"/>
                  </a:lnTo>
                  <a:lnTo>
                    <a:pt x="58385" y="34532"/>
                  </a:lnTo>
                  <a:lnTo>
                    <a:pt x="95410" y="34532"/>
                  </a:lnTo>
                  <a:lnTo>
                    <a:pt x="95410" y="3204"/>
                  </a:lnTo>
                  <a:close/>
                </a:path>
                <a:path w="370205" h="257809">
                  <a:moveTo>
                    <a:pt x="76898" y="34532"/>
                  </a:moveTo>
                  <a:lnTo>
                    <a:pt x="58385" y="34532"/>
                  </a:lnTo>
                  <a:lnTo>
                    <a:pt x="58385" y="45825"/>
                  </a:lnTo>
                  <a:lnTo>
                    <a:pt x="76898" y="34532"/>
                  </a:lnTo>
                  <a:close/>
                </a:path>
                <a:path w="370205" h="257809">
                  <a:moveTo>
                    <a:pt x="231399" y="125462"/>
                  </a:moveTo>
                  <a:lnTo>
                    <a:pt x="194709" y="152950"/>
                  </a:lnTo>
                  <a:lnTo>
                    <a:pt x="185698" y="187261"/>
                  </a:lnTo>
                  <a:lnTo>
                    <a:pt x="187211" y="202903"/>
                  </a:lnTo>
                  <a:lnTo>
                    <a:pt x="209906" y="238882"/>
                  </a:lnTo>
                  <a:lnTo>
                    <a:pt x="257033" y="256238"/>
                  </a:lnTo>
                  <a:lnTo>
                    <a:pt x="277548" y="257395"/>
                  </a:lnTo>
                  <a:lnTo>
                    <a:pt x="298219" y="256238"/>
                  </a:lnTo>
                  <a:lnTo>
                    <a:pt x="345546" y="238882"/>
                  </a:lnTo>
                  <a:lnTo>
                    <a:pt x="356460" y="228202"/>
                  </a:lnTo>
                  <a:lnTo>
                    <a:pt x="277548" y="228202"/>
                  </a:lnTo>
                  <a:lnTo>
                    <a:pt x="264176" y="227534"/>
                  </a:lnTo>
                  <a:lnTo>
                    <a:pt x="228241" y="211336"/>
                  </a:lnTo>
                  <a:lnTo>
                    <a:pt x="220230" y="184769"/>
                  </a:lnTo>
                  <a:lnTo>
                    <a:pt x="221121" y="174600"/>
                  </a:lnTo>
                  <a:lnTo>
                    <a:pt x="252361" y="144362"/>
                  </a:lnTo>
                  <a:lnTo>
                    <a:pt x="277548" y="141691"/>
                  </a:lnTo>
                  <a:lnTo>
                    <a:pt x="352189" y="141691"/>
                  </a:lnTo>
                  <a:lnTo>
                    <a:pt x="346147" y="135973"/>
                  </a:lnTo>
                  <a:lnTo>
                    <a:pt x="336557" y="129854"/>
                  </a:lnTo>
                  <a:lnTo>
                    <a:pt x="335011" y="129231"/>
                  </a:lnTo>
                  <a:lnTo>
                    <a:pt x="243727" y="129231"/>
                  </a:lnTo>
                  <a:lnTo>
                    <a:pt x="232557" y="126005"/>
                  </a:lnTo>
                  <a:lnTo>
                    <a:pt x="231399" y="125462"/>
                  </a:lnTo>
                  <a:close/>
                </a:path>
                <a:path w="370205" h="257809">
                  <a:moveTo>
                    <a:pt x="352189" y="141691"/>
                  </a:moveTo>
                  <a:lnTo>
                    <a:pt x="277548" y="141691"/>
                  </a:lnTo>
                  <a:lnTo>
                    <a:pt x="291054" y="142359"/>
                  </a:lnTo>
                  <a:lnTo>
                    <a:pt x="302736" y="144362"/>
                  </a:lnTo>
                  <a:lnTo>
                    <a:pt x="333976" y="174600"/>
                  </a:lnTo>
                  <a:lnTo>
                    <a:pt x="334866" y="184769"/>
                  </a:lnTo>
                  <a:lnTo>
                    <a:pt x="333976" y="194960"/>
                  </a:lnTo>
                  <a:lnTo>
                    <a:pt x="302736" y="225532"/>
                  </a:lnTo>
                  <a:lnTo>
                    <a:pt x="277548" y="228202"/>
                  </a:lnTo>
                  <a:lnTo>
                    <a:pt x="356460" y="228202"/>
                  </a:lnTo>
                  <a:lnTo>
                    <a:pt x="363703" y="216721"/>
                  </a:lnTo>
                  <a:lnTo>
                    <a:pt x="368242" y="202903"/>
                  </a:lnTo>
                  <a:lnTo>
                    <a:pt x="369755" y="187261"/>
                  </a:lnTo>
                  <a:lnTo>
                    <a:pt x="368781" y="174600"/>
                  </a:lnTo>
                  <a:lnTo>
                    <a:pt x="365928" y="163230"/>
                  </a:lnTo>
                  <a:lnTo>
                    <a:pt x="361144" y="152950"/>
                  </a:lnTo>
                  <a:lnTo>
                    <a:pt x="354446" y="143828"/>
                  </a:lnTo>
                  <a:lnTo>
                    <a:pt x="352189" y="141691"/>
                  </a:lnTo>
                  <a:close/>
                </a:path>
                <a:path w="370205" h="257809">
                  <a:moveTo>
                    <a:pt x="243727" y="122823"/>
                  </a:moveTo>
                  <a:lnTo>
                    <a:pt x="231468" y="125447"/>
                  </a:lnTo>
                  <a:lnTo>
                    <a:pt x="232557" y="126005"/>
                  </a:lnTo>
                  <a:lnTo>
                    <a:pt x="243727" y="129231"/>
                  </a:lnTo>
                  <a:lnTo>
                    <a:pt x="243727" y="122823"/>
                  </a:lnTo>
                  <a:close/>
                </a:path>
                <a:path w="370205" h="257809">
                  <a:moveTo>
                    <a:pt x="313505" y="122823"/>
                  </a:moveTo>
                  <a:lnTo>
                    <a:pt x="243727" y="122823"/>
                  </a:lnTo>
                  <a:lnTo>
                    <a:pt x="243727" y="129231"/>
                  </a:lnTo>
                  <a:lnTo>
                    <a:pt x="335011" y="129231"/>
                  </a:lnTo>
                  <a:lnTo>
                    <a:pt x="334127" y="128875"/>
                  </a:lnTo>
                  <a:lnTo>
                    <a:pt x="313505" y="128875"/>
                  </a:lnTo>
                  <a:lnTo>
                    <a:pt x="313505" y="122823"/>
                  </a:lnTo>
                  <a:close/>
                </a:path>
                <a:path w="370205" h="257809">
                  <a:moveTo>
                    <a:pt x="313505" y="122823"/>
                  </a:moveTo>
                  <a:lnTo>
                    <a:pt x="313505" y="128875"/>
                  </a:lnTo>
                  <a:lnTo>
                    <a:pt x="324453" y="125960"/>
                  </a:lnTo>
                  <a:lnTo>
                    <a:pt x="325566" y="125447"/>
                  </a:lnTo>
                  <a:lnTo>
                    <a:pt x="313505" y="122823"/>
                  </a:lnTo>
                  <a:close/>
                </a:path>
                <a:path w="370205" h="257809">
                  <a:moveTo>
                    <a:pt x="325566" y="125447"/>
                  </a:moveTo>
                  <a:lnTo>
                    <a:pt x="324453" y="125960"/>
                  </a:lnTo>
                  <a:lnTo>
                    <a:pt x="313505" y="128875"/>
                  </a:lnTo>
                  <a:lnTo>
                    <a:pt x="334127" y="128875"/>
                  </a:lnTo>
                  <a:lnTo>
                    <a:pt x="325676" y="125471"/>
                  </a:lnTo>
                  <a:close/>
                </a:path>
                <a:path w="370205" h="257809">
                  <a:moveTo>
                    <a:pt x="277548" y="0"/>
                  </a:moveTo>
                  <a:lnTo>
                    <a:pt x="227351" y="10012"/>
                  </a:lnTo>
                  <a:lnTo>
                    <a:pt x="197802" y="38982"/>
                  </a:lnTo>
                  <a:lnTo>
                    <a:pt x="192106" y="66929"/>
                  </a:lnTo>
                  <a:lnTo>
                    <a:pt x="192979" y="78433"/>
                  </a:lnTo>
                  <a:lnTo>
                    <a:pt x="213689" y="115147"/>
                  </a:lnTo>
                  <a:lnTo>
                    <a:pt x="231399" y="125462"/>
                  </a:lnTo>
                  <a:lnTo>
                    <a:pt x="243727" y="122823"/>
                  </a:lnTo>
                  <a:lnTo>
                    <a:pt x="331258" y="122823"/>
                  </a:lnTo>
                  <a:lnTo>
                    <a:pt x="334154" y="121488"/>
                  </a:lnTo>
                  <a:lnTo>
                    <a:pt x="342609" y="115458"/>
                  </a:lnTo>
                  <a:lnTo>
                    <a:pt x="345421" y="112499"/>
                  </a:lnTo>
                  <a:lnTo>
                    <a:pt x="277548" y="112499"/>
                  </a:lnTo>
                  <a:lnTo>
                    <a:pt x="265978" y="111809"/>
                  </a:lnTo>
                  <a:lnTo>
                    <a:pt x="229932" y="88023"/>
                  </a:lnTo>
                  <a:lnTo>
                    <a:pt x="226639" y="70490"/>
                  </a:lnTo>
                  <a:lnTo>
                    <a:pt x="227462" y="61389"/>
                  </a:lnTo>
                  <a:lnTo>
                    <a:pt x="255832" y="31951"/>
                  </a:lnTo>
                  <a:lnTo>
                    <a:pt x="277548" y="29192"/>
                  </a:lnTo>
                  <a:lnTo>
                    <a:pt x="351556" y="29192"/>
                  </a:lnTo>
                  <a:lnTo>
                    <a:pt x="350530" y="27546"/>
                  </a:lnTo>
                  <a:lnTo>
                    <a:pt x="340562" y="17800"/>
                  </a:lnTo>
                  <a:lnTo>
                    <a:pt x="328080" y="10012"/>
                  </a:lnTo>
                  <a:lnTo>
                    <a:pt x="313417" y="4450"/>
                  </a:lnTo>
                  <a:lnTo>
                    <a:pt x="296573" y="1112"/>
                  </a:lnTo>
                  <a:lnTo>
                    <a:pt x="277548" y="0"/>
                  </a:lnTo>
                  <a:close/>
                </a:path>
                <a:path w="370205" h="257809">
                  <a:moveTo>
                    <a:pt x="331258" y="122823"/>
                  </a:moveTo>
                  <a:lnTo>
                    <a:pt x="313505" y="122823"/>
                  </a:lnTo>
                  <a:lnTo>
                    <a:pt x="325566" y="125447"/>
                  </a:lnTo>
                  <a:lnTo>
                    <a:pt x="331258" y="122823"/>
                  </a:lnTo>
                  <a:close/>
                </a:path>
                <a:path w="370205" h="257809">
                  <a:moveTo>
                    <a:pt x="351556" y="29192"/>
                  </a:moveTo>
                  <a:lnTo>
                    <a:pt x="277548" y="29192"/>
                  </a:lnTo>
                  <a:lnTo>
                    <a:pt x="289252" y="29882"/>
                  </a:lnTo>
                  <a:lnTo>
                    <a:pt x="299443" y="31951"/>
                  </a:lnTo>
                  <a:lnTo>
                    <a:pt x="327634" y="61389"/>
                  </a:lnTo>
                  <a:lnTo>
                    <a:pt x="328458" y="70490"/>
                  </a:lnTo>
                  <a:lnTo>
                    <a:pt x="327634" y="79768"/>
                  </a:lnTo>
                  <a:lnTo>
                    <a:pt x="299443" y="109740"/>
                  </a:lnTo>
                  <a:lnTo>
                    <a:pt x="277548" y="112499"/>
                  </a:lnTo>
                  <a:lnTo>
                    <a:pt x="345421" y="112499"/>
                  </a:lnTo>
                  <a:lnTo>
                    <a:pt x="362503" y="78411"/>
                  </a:lnTo>
                  <a:lnTo>
                    <a:pt x="363347" y="66929"/>
                  </a:lnTo>
                  <a:lnTo>
                    <a:pt x="361923" y="52110"/>
                  </a:lnTo>
                  <a:lnTo>
                    <a:pt x="357651" y="38982"/>
                  </a:lnTo>
                  <a:lnTo>
                    <a:pt x="351556" y="29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2333" y="0"/>
            <a:ext cx="19352260" cy="11308715"/>
            <a:chOff x="752333" y="0"/>
            <a:chExt cx="1935226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9611" y="0"/>
              <a:ext cx="513448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333" y="918401"/>
              <a:ext cx="15424242" cy="16353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6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0967" y="3713730"/>
              <a:ext cx="15251263" cy="402316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560451" y="258861"/>
              <a:ext cx="366395" cy="257810"/>
            </a:xfrm>
            <a:custGeom>
              <a:avLst/>
              <a:gdLst/>
              <a:ahLst/>
              <a:cxnLst/>
              <a:rect l="l" t="t" r="r" b="b"/>
              <a:pathLst>
                <a:path w="366394" h="257809">
                  <a:moveTo>
                    <a:pt x="150236" y="223218"/>
                  </a:moveTo>
                  <a:lnTo>
                    <a:pt x="0" y="223218"/>
                  </a:lnTo>
                  <a:lnTo>
                    <a:pt x="0" y="254191"/>
                  </a:lnTo>
                  <a:lnTo>
                    <a:pt x="150236" y="254191"/>
                  </a:lnTo>
                  <a:lnTo>
                    <a:pt x="150236" y="223218"/>
                  </a:lnTo>
                  <a:close/>
                </a:path>
                <a:path w="366394" h="257809">
                  <a:moveTo>
                    <a:pt x="95410" y="34532"/>
                  </a:moveTo>
                  <a:lnTo>
                    <a:pt x="76898" y="34532"/>
                  </a:lnTo>
                  <a:lnTo>
                    <a:pt x="58385" y="45825"/>
                  </a:lnTo>
                  <a:lnTo>
                    <a:pt x="58385" y="223218"/>
                  </a:lnTo>
                  <a:lnTo>
                    <a:pt x="95410" y="223218"/>
                  </a:lnTo>
                  <a:lnTo>
                    <a:pt x="95410" y="34532"/>
                  </a:lnTo>
                  <a:close/>
                </a:path>
                <a:path w="366394" h="257809">
                  <a:moveTo>
                    <a:pt x="95410" y="3204"/>
                  </a:moveTo>
                  <a:lnTo>
                    <a:pt x="68709" y="3204"/>
                  </a:lnTo>
                  <a:lnTo>
                    <a:pt x="5696" y="42365"/>
                  </a:lnTo>
                  <a:lnTo>
                    <a:pt x="5696" y="77966"/>
                  </a:lnTo>
                  <a:lnTo>
                    <a:pt x="58385" y="45825"/>
                  </a:lnTo>
                  <a:lnTo>
                    <a:pt x="58385" y="34532"/>
                  </a:lnTo>
                  <a:lnTo>
                    <a:pt x="95410" y="34532"/>
                  </a:lnTo>
                  <a:lnTo>
                    <a:pt x="95410" y="3204"/>
                  </a:lnTo>
                  <a:close/>
                </a:path>
                <a:path w="366394" h="257809">
                  <a:moveTo>
                    <a:pt x="76898" y="34532"/>
                  </a:moveTo>
                  <a:lnTo>
                    <a:pt x="58385" y="34532"/>
                  </a:lnTo>
                  <a:lnTo>
                    <a:pt x="58385" y="45825"/>
                  </a:lnTo>
                  <a:lnTo>
                    <a:pt x="76898" y="34532"/>
                  </a:lnTo>
                  <a:close/>
                </a:path>
                <a:path w="366394" h="257809">
                  <a:moveTo>
                    <a:pt x="199582" y="200077"/>
                  </a:moveTo>
                  <a:lnTo>
                    <a:pt x="186410" y="228202"/>
                  </a:lnTo>
                  <a:lnTo>
                    <a:pt x="193575" y="234477"/>
                  </a:lnTo>
                  <a:lnTo>
                    <a:pt x="201540" y="240128"/>
                  </a:lnTo>
                  <a:lnTo>
                    <a:pt x="239811" y="255437"/>
                  </a:lnTo>
                  <a:lnTo>
                    <a:pt x="259748" y="257395"/>
                  </a:lnTo>
                  <a:lnTo>
                    <a:pt x="275880" y="256416"/>
                  </a:lnTo>
                  <a:lnTo>
                    <a:pt x="317065" y="241730"/>
                  </a:lnTo>
                  <a:lnTo>
                    <a:pt x="334751" y="226066"/>
                  </a:lnTo>
                  <a:lnTo>
                    <a:pt x="260104" y="226066"/>
                  </a:lnTo>
                  <a:lnTo>
                    <a:pt x="252116" y="225665"/>
                  </a:lnTo>
                  <a:lnTo>
                    <a:pt x="213378" y="211380"/>
                  </a:lnTo>
                  <a:lnTo>
                    <a:pt x="206324" y="206107"/>
                  </a:lnTo>
                  <a:lnTo>
                    <a:pt x="199582" y="200077"/>
                  </a:lnTo>
                  <a:close/>
                </a:path>
                <a:path w="366394" h="257809">
                  <a:moveTo>
                    <a:pt x="364875" y="100038"/>
                  </a:moveTo>
                  <a:lnTo>
                    <a:pt x="334510" y="100038"/>
                  </a:lnTo>
                  <a:lnTo>
                    <a:pt x="332952" y="109183"/>
                  </a:lnTo>
                  <a:lnTo>
                    <a:pt x="330950" y="115947"/>
                  </a:lnTo>
                  <a:lnTo>
                    <a:pt x="326322" y="172130"/>
                  </a:lnTo>
                  <a:lnTo>
                    <a:pt x="302358" y="212649"/>
                  </a:lnTo>
                  <a:lnTo>
                    <a:pt x="260104" y="226066"/>
                  </a:lnTo>
                  <a:lnTo>
                    <a:pt x="334751" y="226066"/>
                  </a:lnTo>
                  <a:lnTo>
                    <a:pt x="358985" y="180385"/>
                  </a:lnTo>
                  <a:lnTo>
                    <a:pt x="366098" y="125671"/>
                  </a:lnTo>
                  <a:lnTo>
                    <a:pt x="366093" y="121399"/>
                  </a:lnTo>
                  <a:lnTo>
                    <a:pt x="364875" y="100038"/>
                  </a:lnTo>
                  <a:close/>
                </a:path>
                <a:path w="366394" h="257809">
                  <a:moveTo>
                    <a:pt x="269004" y="0"/>
                  </a:moveTo>
                  <a:lnTo>
                    <a:pt x="226283" y="10680"/>
                  </a:lnTo>
                  <a:lnTo>
                    <a:pt x="197090" y="39873"/>
                  </a:lnTo>
                  <a:lnTo>
                    <a:pt x="186410" y="82594"/>
                  </a:lnTo>
                  <a:lnTo>
                    <a:pt x="187010" y="93697"/>
                  </a:lnTo>
                  <a:lnTo>
                    <a:pt x="201473" y="132124"/>
                  </a:lnTo>
                  <a:lnTo>
                    <a:pt x="232602" y="156533"/>
                  </a:lnTo>
                  <a:lnTo>
                    <a:pt x="263308" y="162340"/>
                  </a:lnTo>
                  <a:lnTo>
                    <a:pt x="272498" y="161873"/>
                  </a:lnTo>
                  <a:lnTo>
                    <a:pt x="311102" y="145697"/>
                  </a:lnTo>
                  <a:lnTo>
                    <a:pt x="323053" y="132079"/>
                  </a:lnTo>
                  <a:lnTo>
                    <a:pt x="271496" y="132079"/>
                  </a:lnTo>
                  <a:lnTo>
                    <a:pt x="264242" y="131679"/>
                  </a:lnTo>
                  <a:lnTo>
                    <a:pt x="227707" y="107871"/>
                  </a:lnTo>
                  <a:lnTo>
                    <a:pt x="221299" y="81170"/>
                  </a:lnTo>
                  <a:lnTo>
                    <a:pt x="221699" y="73760"/>
                  </a:lnTo>
                  <a:lnTo>
                    <a:pt x="245151" y="36313"/>
                  </a:lnTo>
                  <a:lnTo>
                    <a:pt x="271496" y="29548"/>
                  </a:lnTo>
                  <a:lnTo>
                    <a:pt x="338137" y="29548"/>
                  </a:lnTo>
                  <a:lnTo>
                    <a:pt x="327078" y="18223"/>
                  </a:lnTo>
                  <a:lnTo>
                    <a:pt x="310479" y="8099"/>
                  </a:lnTo>
                  <a:lnTo>
                    <a:pt x="291121" y="2024"/>
                  </a:lnTo>
                  <a:lnTo>
                    <a:pt x="269004" y="0"/>
                  </a:lnTo>
                  <a:close/>
                </a:path>
                <a:path w="366394" h="257809">
                  <a:moveTo>
                    <a:pt x="338137" y="29548"/>
                  </a:moveTo>
                  <a:lnTo>
                    <a:pt x="271496" y="29548"/>
                  </a:lnTo>
                  <a:lnTo>
                    <a:pt x="278750" y="29971"/>
                  </a:lnTo>
                  <a:lnTo>
                    <a:pt x="285558" y="31239"/>
                  </a:lnTo>
                  <a:lnTo>
                    <a:pt x="318445" y="60410"/>
                  </a:lnTo>
                  <a:lnTo>
                    <a:pt x="322049" y="81170"/>
                  </a:lnTo>
                  <a:lnTo>
                    <a:pt x="321649" y="88446"/>
                  </a:lnTo>
                  <a:lnTo>
                    <a:pt x="297841" y="125671"/>
                  </a:lnTo>
                  <a:lnTo>
                    <a:pt x="271496" y="132079"/>
                  </a:lnTo>
                  <a:lnTo>
                    <a:pt x="323053" y="132079"/>
                  </a:lnTo>
                  <a:lnTo>
                    <a:pt x="326930" y="125671"/>
                  </a:lnTo>
                  <a:lnTo>
                    <a:pt x="330416" y="117750"/>
                  </a:lnTo>
                  <a:lnTo>
                    <a:pt x="330950" y="115947"/>
                  </a:lnTo>
                  <a:lnTo>
                    <a:pt x="330950" y="100038"/>
                  </a:lnTo>
                  <a:lnTo>
                    <a:pt x="364875" y="100038"/>
                  </a:lnTo>
                  <a:lnTo>
                    <a:pt x="364615" y="95477"/>
                  </a:lnTo>
                  <a:lnTo>
                    <a:pt x="359876" y="71113"/>
                  </a:lnTo>
                  <a:lnTo>
                    <a:pt x="351977" y="50086"/>
                  </a:lnTo>
                  <a:lnTo>
                    <a:pt x="340918" y="32396"/>
                  </a:lnTo>
                  <a:lnTo>
                    <a:pt x="338137" y="29548"/>
                  </a:lnTo>
                  <a:close/>
                </a:path>
                <a:path w="366394" h="257809">
                  <a:moveTo>
                    <a:pt x="334510" y="100038"/>
                  </a:moveTo>
                  <a:lnTo>
                    <a:pt x="330950" y="100038"/>
                  </a:lnTo>
                  <a:lnTo>
                    <a:pt x="330950" y="115947"/>
                  </a:lnTo>
                  <a:lnTo>
                    <a:pt x="332952" y="109183"/>
                  </a:lnTo>
                  <a:lnTo>
                    <a:pt x="334510" y="100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0938" y="1"/>
            <a:ext cx="629316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793" y="926463"/>
            <a:ext cx="12091569" cy="70584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535057" y="1087909"/>
            <a:ext cx="307340" cy="116205"/>
            <a:chOff x="18535057" y="1087909"/>
            <a:chExt cx="307340" cy="1162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8383420" y="1244057"/>
            <a:ext cx="93345" cy="116205"/>
          </a:xfrm>
          <a:custGeom>
            <a:avLst/>
            <a:gdLst/>
            <a:ahLst/>
            <a:cxnLst/>
            <a:rect l="l" t="t" r="r" b="b"/>
            <a:pathLst>
              <a:path w="93344" h="116205">
                <a:moveTo>
                  <a:pt x="0" y="0"/>
                </a:moveTo>
                <a:lnTo>
                  <a:pt x="37913" y="75376"/>
                </a:lnTo>
                <a:lnTo>
                  <a:pt x="17601" y="115999"/>
                </a:lnTo>
                <a:lnTo>
                  <a:pt x="34303" y="115999"/>
                </a:lnTo>
                <a:lnTo>
                  <a:pt x="92979" y="0"/>
                </a:lnTo>
                <a:lnTo>
                  <a:pt x="76279" y="0"/>
                </a:lnTo>
                <a:lnTo>
                  <a:pt x="46489" y="58676"/>
                </a:lnTo>
                <a:lnTo>
                  <a:pt x="1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50018" y="1244077"/>
            <a:ext cx="162546" cy="1159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460170" y="1244087"/>
            <a:ext cx="111125" cy="116205"/>
          </a:xfrm>
          <a:custGeom>
            <a:avLst/>
            <a:gdLst/>
            <a:ahLst/>
            <a:cxnLst/>
            <a:rect l="l" t="t" r="r" b="b"/>
            <a:pathLst>
              <a:path w="111125" h="116205">
                <a:moveTo>
                  <a:pt x="0" y="101104"/>
                </a:moveTo>
                <a:lnTo>
                  <a:pt x="0" y="115999"/>
                </a:lnTo>
                <a:lnTo>
                  <a:pt x="111034" y="115999"/>
                </a:lnTo>
                <a:lnTo>
                  <a:pt x="111033" y="101104"/>
                </a:lnTo>
                <a:lnTo>
                  <a:pt x="97944" y="101104"/>
                </a:lnTo>
                <a:lnTo>
                  <a:pt x="97944" y="94077"/>
                </a:lnTo>
                <a:lnTo>
                  <a:pt x="82598" y="101104"/>
                </a:lnTo>
                <a:lnTo>
                  <a:pt x="31143" y="101104"/>
                </a:lnTo>
                <a:lnTo>
                  <a:pt x="32682" y="93372"/>
                </a:lnTo>
                <a:lnTo>
                  <a:pt x="15797" y="101104"/>
                </a:lnTo>
                <a:lnTo>
                  <a:pt x="0" y="101104"/>
                </a:lnTo>
                <a:close/>
              </a:path>
              <a:path w="111125" h="116205">
                <a:moveTo>
                  <a:pt x="82147" y="101104"/>
                </a:moveTo>
                <a:lnTo>
                  <a:pt x="82598" y="101104"/>
                </a:lnTo>
                <a:lnTo>
                  <a:pt x="82147" y="101104"/>
                </a:lnTo>
                <a:close/>
              </a:path>
              <a:path w="111125" h="116205">
                <a:moveTo>
                  <a:pt x="80823" y="0"/>
                </a:moveTo>
                <a:lnTo>
                  <a:pt x="48295" y="14895"/>
                </a:lnTo>
                <a:lnTo>
                  <a:pt x="82146" y="14895"/>
                </a:lnTo>
                <a:lnTo>
                  <a:pt x="82148" y="101104"/>
                </a:lnTo>
                <a:lnTo>
                  <a:pt x="82598" y="101104"/>
                </a:lnTo>
                <a:lnTo>
                  <a:pt x="97944" y="94077"/>
                </a:lnTo>
                <a:lnTo>
                  <a:pt x="97944" y="1"/>
                </a:lnTo>
                <a:lnTo>
                  <a:pt x="80823" y="0"/>
                </a:lnTo>
                <a:close/>
              </a:path>
              <a:path w="111125" h="116205">
                <a:moveTo>
                  <a:pt x="36108" y="0"/>
                </a:moveTo>
                <a:lnTo>
                  <a:pt x="15797" y="101104"/>
                </a:lnTo>
                <a:lnTo>
                  <a:pt x="32682" y="93372"/>
                </a:lnTo>
                <a:lnTo>
                  <a:pt x="48295" y="14895"/>
                </a:lnTo>
                <a:lnTo>
                  <a:pt x="80823" y="0"/>
                </a:lnTo>
                <a:lnTo>
                  <a:pt x="36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135217" y="648761"/>
            <a:ext cx="1151255" cy="1151255"/>
            <a:chOff x="18135217" y="648761"/>
            <a:chExt cx="1151255" cy="11512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5087" y="2483107"/>
            <a:ext cx="15808649" cy="26255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9161" y="5545716"/>
            <a:ext cx="14330118" cy="81004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2020" y="6980646"/>
            <a:ext cx="12844006" cy="353103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9652490" y="258924"/>
            <a:ext cx="176530" cy="254635"/>
          </a:xfrm>
          <a:custGeom>
            <a:avLst/>
            <a:gdLst/>
            <a:ahLst/>
            <a:cxnLst/>
            <a:rect l="l" t="t" r="r" b="b"/>
            <a:pathLst>
              <a:path w="176530" h="254634">
                <a:moveTo>
                  <a:pt x="155967" y="31328"/>
                </a:moveTo>
                <a:lnTo>
                  <a:pt x="80102" y="31328"/>
                </a:lnTo>
                <a:lnTo>
                  <a:pt x="91316" y="31974"/>
                </a:lnTo>
                <a:lnTo>
                  <a:pt x="101107" y="33910"/>
                </a:lnTo>
                <a:lnTo>
                  <a:pt x="128430" y="62746"/>
                </a:lnTo>
                <a:lnTo>
                  <a:pt x="129231" y="72270"/>
                </a:lnTo>
                <a:lnTo>
                  <a:pt x="128719" y="80391"/>
                </a:lnTo>
                <a:lnTo>
                  <a:pt x="110719" y="119797"/>
                </a:lnTo>
                <a:lnTo>
                  <a:pt x="9968" y="226778"/>
                </a:lnTo>
                <a:lnTo>
                  <a:pt x="9968" y="254191"/>
                </a:lnTo>
                <a:lnTo>
                  <a:pt x="176225" y="254191"/>
                </a:lnTo>
                <a:lnTo>
                  <a:pt x="176225" y="233186"/>
                </a:lnTo>
                <a:lnTo>
                  <a:pt x="45925" y="233186"/>
                </a:lnTo>
                <a:lnTo>
                  <a:pt x="45925" y="223218"/>
                </a:lnTo>
                <a:lnTo>
                  <a:pt x="55799" y="223218"/>
                </a:lnTo>
                <a:lnTo>
                  <a:pt x="120331" y="158068"/>
                </a:lnTo>
                <a:lnTo>
                  <a:pt x="148100" y="124692"/>
                </a:lnTo>
                <a:lnTo>
                  <a:pt x="165188" y="80347"/>
                </a:lnTo>
                <a:lnTo>
                  <a:pt x="165900" y="68709"/>
                </a:lnTo>
                <a:lnTo>
                  <a:pt x="164565" y="53112"/>
                </a:lnTo>
                <a:lnTo>
                  <a:pt x="160560" y="39427"/>
                </a:lnTo>
                <a:lnTo>
                  <a:pt x="155967" y="31328"/>
                </a:lnTo>
                <a:close/>
              </a:path>
              <a:path w="176530" h="254634">
                <a:moveTo>
                  <a:pt x="55799" y="223218"/>
                </a:moveTo>
                <a:lnTo>
                  <a:pt x="45925" y="223218"/>
                </a:lnTo>
                <a:lnTo>
                  <a:pt x="45925" y="233186"/>
                </a:lnTo>
                <a:lnTo>
                  <a:pt x="55799" y="223218"/>
                </a:lnTo>
                <a:close/>
              </a:path>
              <a:path w="176530" h="254634">
                <a:moveTo>
                  <a:pt x="176225" y="223218"/>
                </a:moveTo>
                <a:lnTo>
                  <a:pt x="55799" y="223218"/>
                </a:lnTo>
                <a:lnTo>
                  <a:pt x="45925" y="233186"/>
                </a:lnTo>
                <a:lnTo>
                  <a:pt x="176225" y="233186"/>
                </a:lnTo>
                <a:lnTo>
                  <a:pt x="176225" y="223218"/>
                </a:lnTo>
                <a:close/>
              </a:path>
              <a:path w="176530" h="254634">
                <a:moveTo>
                  <a:pt x="84374" y="0"/>
                </a:moveTo>
                <a:lnTo>
                  <a:pt x="37025" y="8544"/>
                </a:lnTo>
                <a:lnTo>
                  <a:pt x="0" y="30616"/>
                </a:lnTo>
                <a:lnTo>
                  <a:pt x="12816" y="58741"/>
                </a:lnTo>
                <a:lnTo>
                  <a:pt x="20537" y="52244"/>
                </a:lnTo>
                <a:lnTo>
                  <a:pt x="28391" y="46637"/>
                </a:lnTo>
                <a:lnTo>
                  <a:pt x="70801" y="31751"/>
                </a:lnTo>
                <a:lnTo>
                  <a:pt x="80102" y="31328"/>
                </a:lnTo>
                <a:lnTo>
                  <a:pt x="155967" y="31328"/>
                </a:lnTo>
                <a:lnTo>
                  <a:pt x="153885" y="27657"/>
                </a:lnTo>
                <a:lnTo>
                  <a:pt x="144540" y="17800"/>
                </a:lnTo>
                <a:lnTo>
                  <a:pt x="132903" y="10012"/>
                </a:lnTo>
                <a:lnTo>
                  <a:pt x="118996" y="4450"/>
                </a:lnTo>
                <a:lnTo>
                  <a:pt x="102820" y="1112"/>
                </a:lnTo>
                <a:lnTo>
                  <a:pt x="84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526" y="926463"/>
            <a:ext cx="15317229" cy="70584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6751" y="2830154"/>
            <a:ext cx="11588736" cy="215851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253" y="5863695"/>
            <a:ext cx="5612394" cy="25967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63453" y="5863695"/>
            <a:ext cx="5612394" cy="259677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245853" y="5863695"/>
            <a:ext cx="5612394" cy="259677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313944" y="7453258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942014" y="7453258"/>
            <a:ext cx="813435" cy="234950"/>
          </a:xfrm>
          <a:custGeom>
            <a:avLst/>
            <a:gdLst/>
            <a:ahLst/>
            <a:cxnLst/>
            <a:rect l="l" t="t" r="r" b="b"/>
            <a:pathLst>
              <a:path w="813434" h="234950">
                <a:moveTo>
                  <a:pt x="700804" y="0"/>
                </a:moveTo>
                <a:lnTo>
                  <a:pt x="690860" y="0"/>
                </a:lnTo>
                <a:lnTo>
                  <a:pt x="678592" y="12267"/>
                </a:lnTo>
                <a:lnTo>
                  <a:pt x="678592" y="22212"/>
                </a:lnTo>
                <a:lnTo>
                  <a:pt x="773575" y="117194"/>
                </a:lnTo>
                <a:lnTo>
                  <a:pt x="678592" y="212176"/>
                </a:lnTo>
                <a:lnTo>
                  <a:pt x="678592" y="222120"/>
                </a:lnTo>
                <a:lnTo>
                  <a:pt x="690860" y="234388"/>
                </a:lnTo>
                <a:lnTo>
                  <a:pt x="700804" y="234388"/>
                </a:lnTo>
                <a:lnTo>
                  <a:pt x="802293" y="132900"/>
                </a:lnTo>
                <a:lnTo>
                  <a:pt x="795787" y="132900"/>
                </a:lnTo>
                <a:lnTo>
                  <a:pt x="795787" y="101488"/>
                </a:lnTo>
                <a:lnTo>
                  <a:pt x="802291" y="101488"/>
                </a:lnTo>
                <a:lnTo>
                  <a:pt x="700804" y="0"/>
                </a:lnTo>
                <a:close/>
              </a:path>
              <a:path w="813434" h="234950">
                <a:moveTo>
                  <a:pt x="757868" y="101488"/>
                </a:moveTo>
                <a:lnTo>
                  <a:pt x="0" y="101488"/>
                </a:lnTo>
                <a:lnTo>
                  <a:pt x="0" y="132900"/>
                </a:lnTo>
                <a:lnTo>
                  <a:pt x="757869" y="132900"/>
                </a:lnTo>
                <a:lnTo>
                  <a:pt x="773575" y="117194"/>
                </a:lnTo>
                <a:lnTo>
                  <a:pt x="757868" y="101488"/>
                </a:lnTo>
                <a:close/>
              </a:path>
              <a:path w="813434" h="234950">
                <a:moveTo>
                  <a:pt x="802291" y="101488"/>
                </a:moveTo>
                <a:lnTo>
                  <a:pt x="795787" y="101488"/>
                </a:lnTo>
                <a:lnTo>
                  <a:pt x="795787" y="132900"/>
                </a:lnTo>
                <a:lnTo>
                  <a:pt x="802293" y="132900"/>
                </a:lnTo>
                <a:lnTo>
                  <a:pt x="813026" y="122166"/>
                </a:lnTo>
                <a:lnTo>
                  <a:pt x="813026" y="112222"/>
                </a:lnTo>
                <a:lnTo>
                  <a:pt x="802291" y="101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38658" y="9305182"/>
            <a:ext cx="17936898" cy="127979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9537311" y="258861"/>
            <a:ext cx="391160" cy="257810"/>
          </a:xfrm>
          <a:custGeom>
            <a:avLst/>
            <a:gdLst/>
            <a:ahLst/>
            <a:cxnLst/>
            <a:rect l="l" t="t" r="r" b="b"/>
            <a:pathLst>
              <a:path w="391159" h="257809">
                <a:moveTo>
                  <a:pt x="155967" y="31328"/>
                </a:moveTo>
                <a:lnTo>
                  <a:pt x="80102" y="31328"/>
                </a:lnTo>
                <a:lnTo>
                  <a:pt x="91316" y="31974"/>
                </a:lnTo>
                <a:lnTo>
                  <a:pt x="101107" y="33910"/>
                </a:lnTo>
                <a:lnTo>
                  <a:pt x="128430" y="62746"/>
                </a:lnTo>
                <a:lnTo>
                  <a:pt x="129231" y="72270"/>
                </a:lnTo>
                <a:lnTo>
                  <a:pt x="128719" y="80391"/>
                </a:lnTo>
                <a:lnTo>
                  <a:pt x="110719" y="119797"/>
                </a:lnTo>
                <a:lnTo>
                  <a:pt x="9968" y="226778"/>
                </a:lnTo>
                <a:lnTo>
                  <a:pt x="9968" y="254191"/>
                </a:lnTo>
                <a:lnTo>
                  <a:pt x="176225" y="254191"/>
                </a:lnTo>
                <a:lnTo>
                  <a:pt x="176225" y="233186"/>
                </a:lnTo>
                <a:lnTo>
                  <a:pt x="45925" y="233186"/>
                </a:lnTo>
                <a:lnTo>
                  <a:pt x="45925" y="223218"/>
                </a:lnTo>
                <a:lnTo>
                  <a:pt x="55799" y="223218"/>
                </a:lnTo>
                <a:lnTo>
                  <a:pt x="120331" y="158068"/>
                </a:lnTo>
                <a:lnTo>
                  <a:pt x="148100" y="124692"/>
                </a:lnTo>
                <a:lnTo>
                  <a:pt x="165188" y="80347"/>
                </a:lnTo>
                <a:lnTo>
                  <a:pt x="165900" y="68709"/>
                </a:lnTo>
                <a:lnTo>
                  <a:pt x="164565" y="53112"/>
                </a:lnTo>
                <a:lnTo>
                  <a:pt x="160560" y="39427"/>
                </a:lnTo>
                <a:lnTo>
                  <a:pt x="155967" y="31328"/>
                </a:lnTo>
                <a:close/>
              </a:path>
              <a:path w="391159" h="257809">
                <a:moveTo>
                  <a:pt x="55799" y="223218"/>
                </a:moveTo>
                <a:lnTo>
                  <a:pt x="45925" y="223218"/>
                </a:lnTo>
                <a:lnTo>
                  <a:pt x="45925" y="233186"/>
                </a:lnTo>
                <a:lnTo>
                  <a:pt x="55799" y="223218"/>
                </a:lnTo>
                <a:close/>
              </a:path>
              <a:path w="391159" h="257809">
                <a:moveTo>
                  <a:pt x="176225" y="223218"/>
                </a:moveTo>
                <a:lnTo>
                  <a:pt x="55799" y="223218"/>
                </a:lnTo>
                <a:lnTo>
                  <a:pt x="45925" y="233186"/>
                </a:lnTo>
                <a:lnTo>
                  <a:pt x="176225" y="233186"/>
                </a:lnTo>
                <a:lnTo>
                  <a:pt x="176225" y="223218"/>
                </a:lnTo>
                <a:close/>
              </a:path>
              <a:path w="391159" h="257809">
                <a:moveTo>
                  <a:pt x="84374" y="0"/>
                </a:moveTo>
                <a:lnTo>
                  <a:pt x="37025" y="8544"/>
                </a:lnTo>
                <a:lnTo>
                  <a:pt x="0" y="30616"/>
                </a:lnTo>
                <a:lnTo>
                  <a:pt x="12816" y="58741"/>
                </a:lnTo>
                <a:lnTo>
                  <a:pt x="20537" y="52244"/>
                </a:lnTo>
                <a:lnTo>
                  <a:pt x="28391" y="46637"/>
                </a:lnTo>
                <a:lnTo>
                  <a:pt x="70801" y="31751"/>
                </a:lnTo>
                <a:lnTo>
                  <a:pt x="80102" y="31328"/>
                </a:lnTo>
                <a:lnTo>
                  <a:pt x="155967" y="31328"/>
                </a:lnTo>
                <a:lnTo>
                  <a:pt x="153885" y="27657"/>
                </a:lnTo>
                <a:lnTo>
                  <a:pt x="144540" y="17800"/>
                </a:lnTo>
                <a:lnTo>
                  <a:pt x="132903" y="10012"/>
                </a:lnTo>
                <a:lnTo>
                  <a:pt x="118996" y="4450"/>
                </a:lnTo>
                <a:lnTo>
                  <a:pt x="102820" y="1112"/>
                </a:lnTo>
                <a:lnTo>
                  <a:pt x="84374" y="0"/>
                </a:lnTo>
                <a:close/>
              </a:path>
              <a:path w="391159" h="257809">
                <a:moveTo>
                  <a:pt x="300689" y="0"/>
                </a:moveTo>
                <a:lnTo>
                  <a:pt x="262240" y="8188"/>
                </a:lnTo>
                <a:lnTo>
                  <a:pt x="223635" y="50887"/>
                </a:lnTo>
                <a:lnTo>
                  <a:pt x="212065" y="98770"/>
                </a:lnTo>
                <a:lnTo>
                  <a:pt x="210618" y="128519"/>
                </a:lnTo>
                <a:lnTo>
                  <a:pt x="212065" y="157868"/>
                </a:lnTo>
                <a:lnTo>
                  <a:pt x="223635" y="205751"/>
                </a:lnTo>
                <a:lnTo>
                  <a:pt x="246753" y="238771"/>
                </a:lnTo>
                <a:lnTo>
                  <a:pt x="300689" y="257395"/>
                </a:lnTo>
                <a:lnTo>
                  <a:pt x="321137" y="255325"/>
                </a:lnTo>
                <a:lnTo>
                  <a:pt x="339049" y="249118"/>
                </a:lnTo>
                <a:lnTo>
                  <a:pt x="354424" y="238771"/>
                </a:lnTo>
                <a:lnTo>
                  <a:pt x="365369" y="226422"/>
                </a:lnTo>
                <a:lnTo>
                  <a:pt x="300689" y="226422"/>
                </a:lnTo>
                <a:lnTo>
                  <a:pt x="288139" y="224931"/>
                </a:lnTo>
                <a:lnTo>
                  <a:pt x="254185" y="188952"/>
                </a:lnTo>
                <a:lnTo>
                  <a:pt x="246575" y="127807"/>
                </a:lnTo>
                <a:lnTo>
                  <a:pt x="247421" y="104244"/>
                </a:lnTo>
                <a:lnTo>
                  <a:pt x="260104" y="54113"/>
                </a:lnTo>
                <a:lnTo>
                  <a:pt x="300689" y="30616"/>
                </a:lnTo>
                <a:lnTo>
                  <a:pt x="365702" y="30616"/>
                </a:lnTo>
                <a:lnTo>
                  <a:pt x="354758" y="18423"/>
                </a:lnTo>
                <a:lnTo>
                  <a:pt x="339316" y="8188"/>
                </a:lnTo>
                <a:lnTo>
                  <a:pt x="321293" y="2047"/>
                </a:lnTo>
                <a:lnTo>
                  <a:pt x="300689" y="0"/>
                </a:lnTo>
                <a:close/>
              </a:path>
              <a:path w="391159" h="257809">
                <a:moveTo>
                  <a:pt x="365702" y="30616"/>
                </a:moveTo>
                <a:lnTo>
                  <a:pt x="300689" y="30616"/>
                </a:lnTo>
                <a:lnTo>
                  <a:pt x="313506" y="32085"/>
                </a:lnTo>
                <a:lnTo>
                  <a:pt x="324542" y="36491"/>
                </a:lnTo>
                <a:lnTo>
                  <a:pt x="347193" y="67419"/>
                </a:lnTo>
                <a:lnTo>
                  <a:pt x="354790" y="127807"/>
                </a:lnTo>
                <a:lnTo>
                  <a:pt x="354790" y="128519"/>
                </a:lnTo>
                <a:lnTo>
                  <a:pt x="351420" y="172041"/>
                </a:lnTo>
                <a:lnTo>
                  <a:pt x="333798" y="213005"/>
                </a:lnTo>
                <a:lnTo>
                  <a:pt x="300689" y="226422"/>
                </a:lnTo>
                <a:lnTo>
                  <a:pt x="365369" y="226422"/>
                </a:lnTo>
                <a:lnTo>
                  <a:pt x="384885" y="183523"/>
                </a:lnTo>
                <a:lnTo>
                  <a:pt x="390742" y="128519"/>
                </a:lnTo>
                <a:lnTo>
                  <a:pt x="390742" y="127807"/>
                </a:lnTo>
                <a:lnTo>
                  <a:pt x="389313" y="98570"/>
                </a:lnTo>
                <a:lnTo>
                  <a:pt x="384974" y="72804"/>
                </a:lnTo>
                <a:lnTo>
                  <a:pt x="377743" y="50864"/>
                </a:lnTo>
                <a:lnTo>
                  <a:pt x="367619" y="32752"/>
                </a:lnTo>
                <a:lnTo>
                  <a:pt x="365702" y="30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12668" y="0"/>
            <a:ext cx="9391430" cy="11308555"/>
            <a:chOff x="10712668" y="0"/>
            <a:chExt cx="9391430" cy="11308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2668" y="0"/>
              <a:ext cx="9391430" cy="113085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537310" y="258924"/>
              <a:ext cx="387350" cy="254635"/>
            </a:xfrm>
            <a:custGeom>
              <a:avLst/>
              <a:gdLst/>
              <a:ahLst/>
              <a:cxnLst/>
              <a:rect l="l" t="t" r="r" b="b"/>
              <a:pathLst>
                <a:path w="387350" h="254634">
                  <a:moveTo>
                    <a:pt x="155967" y="31328"/>
                  </a:moveTo>
                  <a:lnTo>
                    <a:pt x="80102" y="31328"/>
                  </a:lnTo>
                  <a:lnTo>
                    <a:pt x="91316" y="31974"/>
                  </a:lnTo>
                  <a:lnTo>
                    <a:pt x="101107" y="33910"/>
                  </a:lnTo>
                  <a:lnTo>
                    <a:pt x="128430" y="62746"/>
                  </a:lnTo>
                  <a:lnTo>
                    <a:pt x="129231" y="72270"/>
                  </a:lnTo>
                  <a:lnTo>
                    <a:pt x="128719" y="80391"/>
                  </a:lnTo>
                  <a:lnTo>
                    <a:pt x="110719" y="119797"/>
                  </a:lnTo>
                  <a:lnTo>
                    <a:pt x="9968" y="226778"/>
                  </a:lnTo>
                  <a:lnTo>
                    <a:pt x="9968" y="254191"/>
                  </a:lnTo>
                  <a:lnTo>
                    <a:pt x="176225" y="254191"/>
                  </a:lnTo>
                  <a:lnTo>
                    <a:pt x="176225" y="233186"/>
                  </a:lnTo>
                  <a:lnTo>
                    <a:pt x="45925" y="233186"/>
                  </a:lnTo>
                  <a:lnTo>
                    <a:pt x="45925" y="223218"/>
                  </a:lnTo>
                  <a:lnTo>
                    <a:pt x="55799" y="223218"/>
                  </a:lnTo>
                  <a:lnTo>
                    <a:pt x="120331" y="158068"/>
                  </a:lnTo>
                  <a:lnTo>
                    <a:pt x="148100" y="124692"/>
                  </a:lnTo>
                  <a:lnTo>
                    <a:pt x="165188" y="80347"/>
                  </a:lnTo>
                  <a:lnTo>
                    <a:pt x="165900" y="68709"/>
                  </a:lnTo>
                  <a:lnTo>
                    <a:pt x="164565" y="53112"/>
                  </a:lnTo>
                  <a:lnTo>
                    <a:pt x="160560" y="39427"/>
                  </a:lnTo>
                  <a:lnTo>
                    <a:pt x="155967" y="31328"/>
                  </a:lnTo>
                  <a:close/>
                </a:path>
                <a:path w="387350" h="254634">
                  <a:moveTo>
                    <a:pt x="55799" y="223218"/>
                  </a:moveTo>
                  <a:lnTo>
                    <a:pt x="45925" y="223218"/>
                  </a:lnTo>
                  <a:lnTo>
                    <a:pt x="45925" y="233186"/>
                  </a:lnTo>
                  <a:lnTo>
                    <a:pt x="55799" y="223218"/>
                  </a:lnTo>
                  <a:close/>
                </a:path>
                <a:path w="387350" h="254634">
                  <a:moveTo>
                    <a:pt x="176225" y="223218"/>
                  </a:moveTo>
                  <a:lnTo>
                    <a:pt x="55799" y="223218"/>
                  </a:lnTo>
                  <a:lnTo>
                    <a:pt x="45925" y="233186"/>
                  </a:lnTo>
                  <a:lnTo>
                    <a:pt x="176225" y="233186"/>
                  </a:lnTo>
                  <a:lnTo>
                    <a:pt x="176225" y="223218"/>
                  </a:lnTo>
                  <a:close/>
                </a:path>
                <a:path w="387350" h="254634">
                  <a:moveTo>
                    <a:pt x="84374" y="0"/>
                  </a:moveTo>
                  <a:lnTo>
                    <a:pt x="37025" y="8544"/>
                  </a:lnTo>
                  <a:lnTo>
                    <a:pt x="0" y="30616"/>
                  </a:lnTo>
                  <a:lnTo>
                    <a:pt x="12816" y="58741"/>
                  </a:lnTo>
                  <a:lnTo>
                    <a:pt x="20537" y="52244"/>
                  </a:lnTo>
                  <a:lnTo>
                    <a:pt x="28391" y="46637"/>
                  </a:lnTo>
                  <a:lnTo>
                    <a:pt x="70801" y="31751"/>
                  </a:lnTo>
                  <a:lnTo>
                    <a:pt x="80102" y="31328"/>
                  </a:lnTo>
                  <a:lnTo>
                    <a:pt x="155967" y="31328"/>
                  </a:lnTo>
                  <a:lnTo>
                    <a:pt x="153885" y="27657"/>
                  </a:lnTo>
                  <a:lnTo>
                    <a:pt x="144540" y="17800"/>
                  </a:lnTo>
                  <a:lnTo>
                    <a:pt x="132903" y="10012"/>
                  </a:lnTo>
                  <a:lnTo>
                    <a:pt x="118996" y="4450"/>
                  </a:lnTo>
                  <a:lnTo>
                    <a:pt x="102820" y="1112"/>
                  </a:lnTo>
                  <a:lnTo>
                    <a:pt x="84374" y="0"/>
                  </a:lnTo>
                  <a:close/>
                </a:path>
                <a:path w="387350" h="254634">
                  <a:moveTo>
                    <a:pt x="386843" y="223218"/>
                  </a:moveTo>
                  <a:lnTo>
                    <a:pt x="236607" y="223218"/>
                  </a:lnTo>
                  <a:lnTo>
                    <a:pt x="236607" y="254191"/>
                  </a:lnTo>
                  <a:lnTo>
                    <a:pt x="386843" y="254191"/>
                  </a:lnTo>
                  <a:lnTo>
                    <a:pt x="386843" y="223218"/>
                  </a:lnTo>
                  <a:close/>
                </a:path>
                <a:path w="387350" h="254634">
                  <a:moveTo>
                    <a:pt x="332018" y="34532"/>
                  </a:moveTo>
                  <a:lnTo>
                    <a:pt x="313505" y="34532"/>
                  </a:lnTo>
                  <a:lnTo>
                    <a:pt x="294993" y="45825"/>
                  </a:lnTo>
                  <a:lnTo>
                    <a:pt x="294993" y="223218"/>
                  </a:lnTo>
                  <a:lnTo>
                    <a:pt x="332018" y="223218"/>
                  </a:lnTo>
                  <a:lnTo>
                    <a:pt x="332018" y="34532"/>
                  </a:lnTo>
                  <a:close/>
                </a:path>
                <a:path w="387350" h="254634">
                  <a:moveTo>
                    <a:pt x="332018" y="3204"/>
                  </a:moveTo>
                  <a:lnTo>
                    <a:pt x="305317" y="3204"/>
                  </a:lnTo>
                  <a:lnTo>
                    <a:pt x="242303" y="42365"/>
                  </a:lnTo>
                  <a:lnTo>
                    <a:pt x="242303" y="77966"/>
                  </a:lnTo>
                  <a:lnTo>
                    <a:pt x="294993" y="45825"/>
                  </a:lnTo>
                  <a:lnTo>
                    <a:pt x="294993" y="34532"/>
                  </a:lnTo>
                  <a:lnTo>
                    <a:pt x="332018" y="34532"/>
                  </a:lnTo>
                  <a:lnTo>
                    <a:pt x="332018" y="3204"/>
                  </a:lnTo>
                  <a:close/>
                </a:path>
                <a:path w="387350" h="254634">
                  <a:moveTo>
                    <a:pt x="313505" y="34532"/>
                  </a:moveTo>
                  <a:lnTo>
                    <a:pt x="294993" y="34532"/>
                  </a:lnTo>
                  <a:lnTo>
                    <a:pt x="294993" y="45825"/>
                  </a:lnTo>
                  <a:lnTo>
                    <a:pt x="313505" y="34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27450" y="2400300"/>
            <a:ext cx="1348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Региональный оператор </a:t>
            </a:r>
          </a:p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 -реализации </a:t>
            </a:r>
            <a:r>
              <a:rPr lang="ru-RU" sz="4800" b="1" dirty="0" err="1" smtClean="0">
                <a:solidFill>
                  <a:srgbClr val="00B050"/>
                </a:solidFill>
              </a:rPr>
              <a:t>профминиума</a:t>
            </a:r>
            <a:r>
              <a:rPr lang="ru-RU" sz="4800" b="1" dirty="0" smtClean="0">
                <a:solidFill>
                  <a:srgbClr val="00B050"/>
                </a:solidFill>
              </a:rPr>
              <a:t> в Ростовской области </a:t>
            </a:r>
          </a:p>
          <a:p>
            <a:pPr algn="ctr"/>
            <a:r>
              <a:rPr lang="ru-RU" sz="4800" b="1" dirty="0" smtClean="0">
                <a:solidFill>
                  <a:srgbClr val="00B050"/>
                </a:solidFill>
              </a:rPr>
              <a:t>Центр профориентации МБУ ДО </a:t>
            </a:r>
            <a:r>
              <a:rPr lang="ru-RU" sz="4800" b="1" dirty="0" err="1" smtClean="0">
                <a:solidFill>
                  <a:srgbClr val="00B050"/>
                </a:solidFill>
              </a:rPr>
              <a:t>ЦПиСПСУ</a:t>
            </a:r>
            <a:r>
              <a:rPr lang="ru-RU" sz="4800" b="1" dirty="0" smtClean="0">
                <a:solidFill>
                  <a:srgbClr val="00B050"/>
                </a:solidFill>
              </a:rPr>
              <a:t> АР</a:t>
            </a:r>
          </a:p>
          <a:p>
            <a:pPr algn="ctr"/>
            <a:endParaRPr lang="ru-RU" sz="4800" b="1" dirty="0">
              <a:solidFill>
                <a:srgbClr val="00B050"/>
              </a:solidFill>
            </a:endParaRPr>
          </a:p>
          <a:p>
            <a:pPr algn="ctr"/>
            <a:endParaRPr lang="ru-RU" sz="4800" b="1" dirty="0" smtClean="0">
              <a:solidFill>
                <a:srgbClr val="00B050"/>
              </a:solidFill>
            </a:endParaRPr>
          </a:p>
          <a:p>
            <a:pPr algn="ctr"/>
            <a:endParaRPr lang="ru-RU" sz="4800" b="1" dirty="0">
              <a:solidFill>
                <a:srgbClr val="00B050"/>
              </a:solidFill>
            </a:endParaRPr>
          </a:p>
          <a:p>
            <a:pPr algn="ctr"/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partner61@reg.bvbinfo.ru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562" y="0"/>
            <a:ext cx="19481165" cy="11308715"/>
            <a:chOff x="623562" y="0"/>
            <a:chExt cx="194811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5296" y="3248567"/>
              <a:ext cx="8938803" cy="8059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9984" y="0"/>
              <a:ext cx="4094116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28" y="633279"/>
              <a:ext cx="14012871" cy="1627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927" y="3116533"/>
              <a:ext cx="14777351" cy="23120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562" y="6524701"/>
              <a:ext cx="12974243" cy="30484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135206" y="258869"/>
              <a:ext cx="1691005" cy="1541145"/>
            </a:xfrm>
            <a:custGeom>
              <a:avLst/>
              <a:gdLst/>
              <a:ahLst/>
              <a:cxnLst/>
              <a:rect l="l" t="t" r="r" b="b"/>
              <a:pathLst>
                <a:path w="1691005" h="1541145">
                  <a:moveTo>
                    <a:pt x="984288" y="829056"/>
                  </a:moveTo>
                  <a:lnTo>
                    <a:pt x="969848" y="829056"/>
                  </a:lnTo>
                  <a:lnTo>
                    <a:pt x="969848" y="859294"/>
                  </a:lnTo>
                  <a:lnTo>
                    <a:pt x="957199" y="859294"/>
                  </a:lnTo>
                  <a:lnTo>
                    <a:pt x="957199" y="833107"/>
                  </a:lnTo>
                  <a:lnTo>
                    <a:pt x="942759" y="833107"/>
                  </a:lnTo>
                  <a:lnTo>
                    <a:pt x="942759" y="859294"/>
                  </a:lnTo>
                  <a:lnTo>
                    <a:pt x="931481" y="859294"/>
                  </a:lnTo>
                  <a:lnTo>
                    <a:pt x="931481" y="829056"/>
                  </a:lnTo>
                  <a:lnTo>
                    <a:pt x="917028" y="829056"/>
                  </a:lnTo>
                  <a:lnTo>
                    <a:pt x="917028" y="873734"/>
                  </a:lnTo>
                  <a:lnTo>
                    <a:pt x="984288" y="873734"/>
                  </a:lnTo>
                  <a:lnTo>
                    <a:pt x="984288" y="829056"/>
                  </a:lnTo>
                  <a:close/>
                </a:path>
                <a:path w="1691005" h="1541145">
                  <a:moveTo>
                    <a:pt x="1151178" y="965860"/>
                  </a:moveTo>
                  <a:lnTo>
                    <a:pt x="1149502" y="919124"/>
                  </a:lnTo>
                  <a:lnTo>
                    <a:pt x="1143838" y="872832"/>
                  </a:lnTo>
                  <a:lnTo>
                    <a:pt x="1135100" y="831075"/>
                  </a:lnTo>
                  <a:lnTo>
                    <a:pt x="1135100" y="966228"/>
                  </a:lnTo>
                  <a:lnTo>
                    <a:pt x="1132890" y="1017524"/>
                  </a:lnTo>
                  <a:lnTo>
                    <a:pt x="1125855" y="1066850"/>
                  </a:lnTo>
                  <a:lnTo>
                    <a:pt x="1114767" y="1115225"/>
                  </a:lnTo>
                  <a:lnTo>
                    <a:pt x="1099324" y="1161402"/>
                  </a:lnTo>
                  <a:lnTo>
                    <a:pt x="1080325" y="1206423"/>
                  </a:lnTo>
                  <a:lnTo>
                    <a:pt x="1057478" y="1249006"/>
                  </a:lnTo>
                  <a:lnTo>
                    <a:pt x="1031036" y="1289062"/>
                  </a:lnTo>
                  <a:lnTo>
                    <a:pt x="1001763" y="1327607"/>
                  </a:lnTo>
                  <a:lnTo>
                    <a:pt x="968857" y="1362227"/>
                  </a:lnTo>
                  <a:lnTo>
                    <a:pt x="933627" y="1395120"/>
                  </a:lnTo>
                  <a:lnTo>
                    <a:pt x="933602" y="1083640"/>
                  </a:lnTo>
                  <a:lnTo>
                    <a:pt x="984758" y="1083970"/>
                  </a:lnTo>
                  <a:lnTo>
                    <a:pt x="984415" y="1068755"/>
                  </a:lnTo>
                  <a:lnTo>
                    <a:pt x="965428" y="1069073"/>
                  </a:lnTo>
                  <a:lnTo>
                    <a:pt x="933792" y="1069594"/>
                  </a:lnTo>
                  <a:lnTo>
                    <a:pt x="933386" y="1050213"/>
                  </a:lnTo>
                  <a:lnTo>
                    <a:pt x="916940" y="1050772"/>
                  </a:lnTo>
                  <a:lnTo>
                    <a:pt x="916978" y="1408328"/>
                  </a:lnTo>
                  <a:lnTo>
                    <a:pt x="877163" y="1436344"/>
                  </a:lnTo>
                  <a:lnTo>
                    <a:pt x="835025" y="1461223"/>
                  </a:lnTo>
                  <a:lnTo>
                    <a:pt x="790321" y="1481696"/>
                  </a:lnTo>
                  <a:lnTo>
                    <a:pt x="743851" y="1498790"/>
                  </a:lnTo>
                  <a:lnTo>
                    <a:pt x="695921" y="1512354"/>
                  </a:lnTo>
                  <a:lnTo>
                    <a:pt x="695909" y="1508163"/>
                  </a:lnTo>
                  <a:lnTo>
                    <a:pt x="695591" y="1086472"/>
                  </a:lnTo>
                  <a:lnTo>
                    <a:pt x="682663" y="1086815"/>
                  </a:lnTo>
                  <a:lnTo>
                    <a:pt x="682675" y="1079817"/>
                  </a:lnTo>
                  <a:lnTo>
                    <a:pt x="682853" y="986142"/>
                  </a:lnTo>
                  <a:lnTo>
                    <a:pt x="667905" y="986015"/>
                  </a:lnTo>
                  <a:lnTo>
                    <a:pt x="667702" y="1086675"/>
                  </a:lnTo>
                  <a:lnTo>
                    <a:pt x="621334" y="1086954"/>
                  </a:lnTo>
                  <a:lnTo>
                    <a:pt x="621347" y="1079957"/>
                  </a:lnTo>
                  <a:lnTo>
                    <a:pt x="621538" y="986294"/>
                  </a:lnTo>
                  <a:lnTo>
                    <a:pt x="606209" y="986320"/>
                  </a:lnTo>
                  <a:lnTo>
                    <a:pt x="606005" y="1086993"/>
                  </a:lnTo>
                  <a:lnTo>
                    <a:pt x="559650" y="1087272"/>
                  </a:lnTo>
                  <a:lnTo>
                    <a:pt x="559320" y="985443"/>
                  </a:lnTo>
                  <a:lnTo>
                    <a:pt x="543991" y="985481"/>
                  </a:lnTo>
                  <a:lnTo>
                    <a:pt x="543966" y="1101432"/>
                  </a:lnTo>
                  <a:lnTo>
                    <a:pt x="679323" y="1102309"/>
                  </a:lnTo>
                  <a:lnTo>
                    <a:pt x="679157" y="1515846"/>
                  </a:lnTo>
                  <a:lnTo>
                    <a:pt x="653783" y="1520469"/>
                  </a:lnTo>
                  <a:lnTo>
                    <a:pt x="601383" y="1524914"/>
                  </a:lnTo>
                  <a:lnTo>
                    <a:pt x="574929" y="1525854"/>
                  </a:lnTo>
                  <a:lnTo>
                    <a:pt x="524903" y="1523619"/>
                  </a:lnTo>
                  <a:lnTo>
                    <a:pt x="475894" y="1516735"/>
                  </a:lnTo>
                  <a:lnTo>
                    <a:pt x="428536" y="1506283"/>
                  </a:lnTo>
                  <a:lnTo>
                    <a:pt x="382384" y="1491107"/>
                  </a:lnTo>
                  <a:lnTo>
                    <a:pt x="338607" y="1473428"/>
                  </a:lnTo>
                  <a:lnTo>
                    <a:pt x="296240" y="1450936"/>
                  </a:lnTo>
                  <a:lnTo>
                    <a:pt x="305396" y="1432775"/>
                  </a:lnTo>
                  <a:lnTo>
                    <a:pt x="506031" y="1034999"/>
                  </a:lnTo>
                  <a:lnTo>
                    <a:pt x="531050" y="985824"/>
                  </a:lnTo>
                  <a:lnTo>
                    <a:pt x="514070" y="985215"/>
                  </a:lnTo>
                  <a:lnTo>
                    <a:pt x="484517" y="1044841"/>
                  </a:lnTo>
                  <a:lnTo>
                    <a:pt x="455523" y="985481"/>
                  </a:lnTo>
                  <a:lnTo>
                    <a:pt x="439077" y="986040"/>
                  </a:lnTo>
                  <a:lnTo>
                    <a:pt x="476021" y="1059916"/>
                  </a:lnTo>
                  <a:lnTo>
                    <a:pt x="283375" y="1442859"/>
                  </a:lnTo>
                  <a:lnTo>
                    <a:pt x="257098" y="1425549"/>
                  </a:lnTo>
                  <a:lnTo>
                    <a:pt x="231635" y="1406486"/>
                  </a:lnTo>
                  <a:lnTo>
                    <a:pt x="207594" y="1386763"/>
                  </a:lnTo>
                  <a:lnTo>
                    <a:pt x="184518" y="1365199"/>
                  </a:lnTo>
                  <a:lnTo>
                    <a:pt x="184492" y="1341462"/>
                  </a:lnTo>
                  <a:lnTo>
                    <a:pt x="184200" y="1101356"/>
                  </a:lnTo>
                  <a:lnTo>
                    <a:pt x="222351" y="1099248"/>
                  </a:lnTo>
                  <a:lnTo>
                    <a:pt x="242887" y="1074470"/>
                  </a:lnTo>
                  <a:lnTo>
                    <a:pt x="243217" y="1072934"/>
                  </a:lnTo>
                  <a:lnTo>
                    <a:pt x="244500" y="1066749"/>
                  </a:lnTo>
                  <a:lnTo>
                    <a:pt x="241820" y="1052614"/>
                  </a:lnTo>
                  <a:lnTo>
                    <a:pt x="233895" y="1040879"/>
                  </a:lnTo>
                  <a:lnTo>
                    <a:pt x="229171" y="1037971"/>
                  </a:lnTo>
                  <a:lnTo>
                    <a:pt x="229171" y="1066787"/>
                  </a:lnTo>
                  <a:lnTo>
                    <a:pt x="227393" y="1074585"/>
                  </a:lnTo>
                  <a:lnTo>
                    <a:pt x="222885" y="1080846"/>
                  </a:lnTo>
                  <a:lnTo>
                    <a:pt x="216090" y="1085342"/>
                  </a:lnTo>
                  <a:lnTo>
                    <a:pt x="206908" y="1086764"/>
                  </a:lnTo>
                  <a:lnTo>
                    <a:pt x="182905" y="1086573"/>
                  </a:lnTo>
                  <a:lnTo>
                    <a:pt x="182943" y="1046048"/>
                  </a:lnTo>
                  <a:lnTo>
                    <a:pt x="206946" y="1046238"/>
                  </a:lnTo>
                  <a:lnTo>
                    <a:pt x="216115" y="1047623"/>
                  </a:lnTo>
                  <a:lnTo>
                    <a:pt x="222999" y="1051458"/>
                  </a:lnTo>
                  <a:lnTo>
                    <a:pt x="227406" y="1057821"/>
                  </a:lnTo>
                  <a:lnTo>
                    <a:pt x="229171" y="1066787"/>
                  </a:lnTo>
                  <a:lnTo>
                    <a:pt x="229171" y="1037971"/>
                  </a:lnTo>
                  <a:lnTo>
                    <a:pt x="222199" y="1033665"/>
                  </a:lnTo>
                  <a:lnTo>
                    <a:pt x="212521" y="1032510"/>
                  </a:lnTo>
                  <a:lnTo>
                    <a:pt x="207670" y="1031938"/>
                  </a:lnTo>
                  <a:lnTo>
                    <a:pt x="183667" y="1031748"/>
                  </a:lnTo>
                  <a:lnTo>
                    <a:pt x="183654" y="1001026"/>
                  </a:lnTo>
                  <a:lnTo>
                    <a:pt x="235927" y="1000836"/>
                  </a:lnTo>
                  <a:lnTo>
                    <a:pt x="235750" y="985558"/>
                  </a:lnTo>
                  <a:lnTo>
                    <a:pt x="217309" y="985621"/>
                  </a:lnTo>
                  <a:lnTo>
                    <a:pt x="168148" y="985786"/>
                  </a:lnTo>
                  <a:lnTo>
                    <a:pt x="168249" y="1348905"/>
                  </a:lnTo>
                  <a:lnTo>
                    <a:pt x="134772" y="1309763"/>
                  </a:lnTo>
                  <a:lnTo>
                    <a:pt x="104914" y="1267561"/>
                  </a:lnTo>
                  <a:lnTo>
                    <a:pt x="79400" y="1223365"/>
                  </a:lnTo>
                  <a:lnTo>
                    <a:pt x="56565" y="1173759"/>
                  </a:lnTo>
                  <a:lnTo>
                    <a:pt x="39700" y="1125613"/>
                  </a:lnTo>
                  <a:lnTo>
                    <a:pt x="27012" y="1074153"/>
                  </a:lnTo>
                  <a:lnTo>
                    <a:pt x="19050" y="1020533"/>
                  </a:lnTo>
                  <a:lnTo>
                    <a:pt x="16459" y="965847"/>
                  </a:lnTo>
                  <a:lnTo>
                    <a:pt x="19304" y="911466"/>
                  </a:lnTo>
                  <a:lnTo>
                    <a:pt x="26885" y="857707"/>
                  </a:lnTo>
                  <a:lnTo>
                    <a:pt x="39433" y="805865"/>
                  </a:lnTo>
                  <a:lnTo>
                    <a:pt x="56642" y="756081"/>
                  </a:lnTo>
                  <a:lnTo>
                    <a:pt x="78752" y="709637"/>
                  </a:lnTo>
                  <a:lnTo>
                    <a:pt x="104432" y="664362"/>
                  </a:lnTo>
                  <a:lnTo>
                    <a:pt x="134416" y="622693"/>
                  </a:lnTo>
                  <a:lnTo>
                    <a:pt x="167894" y="583615"/>
                  </a:lnTo>
                  <a:lnTo>
                    <a:pt x="167474" y="945578"/>
                  </a:lnTo>
                  <a:lnTo>
                    <a:pt x="206806" y="945730"/>
                  </a:lnTo>
                  <a:lnTo>
                    <a:pt x="241477" y="925652"/>
                  </a:lnTo>
                  <a:lnTo>
                    <a:pt x="243852" y="910602"/>
                  </a:lnTo>
                  <a:lnTo>
                    <a:pt x="241173" y="896467"/>
                  </a:lnTo>
                  <a:lnTo>
                    <a:pt x="233781" y="885888"/>
                  </a:lnTo>
                  <a:lnTo>
                    <a:pt x="229069" y="882992"/>
                  </a:lnTo>
                  <a:lnTo>
                    <a:pt x="229069" y="910386"/>
                  </a:lnTo>
                  <a:lnTo>
                    <a:pt x="227279" y="918197"/>
                  </a:lnTo>
                  <a:lnTo>
                    <a:pt x="223316" y="925601"/>
                  </a:lnTo>
                  <a:lnTo>
                    <a:pt x="215988" y="928954"/>
                  </a:lnTo>
                  <a:lnTo>
                    <a:pt x="206806" y="930363"/>
                  </a:lnTo>
                  <a:lnTo>
                    <a:pt x="182791" y="930186"/>
                  </a:lnTo>
                  <a:lnTo>
                    <a:pt x="182841" y="889660"/>
                  </a:lnTo>
                  <a:lnTo>
                    <a:pt x="206844" y="889838"/>
                  </a:lnTo>
                  <a:lnTo>
                    <a:pt x="216014" y="891222"/>
                  </a:lnTo>
                  <a:lnTo>
                    <a:pt x="222885" y="895057"/>
                  </a:lnTo>
                  <a:lnTo>
                    <a:pt x="227304" y="901420"/>
                  </a:lnTo>
                  <a:lnTo>
                    <a:pt x="229069" y="910386"/>
                  </a:lnTo>
                  <a:lnTo>
                    <a:pt x="229069" y="882992"/>
                  </a:lnTo>
                  <a:lnTo>
                    <a:pt x="222084" y="878674"/>
                  </a:lnTo>
                  <a:lnTo>
                    <a:pt x="211328" y="876617"/>
                  </a:lnTo>
                  <a:lnTo>
                    <a:pt x="207022" y="875792"/>
                  </a:lnTo>
                  <a:lnTo>
                    <a:pt x="183019" y="875601"/>
                  </a:lnTo>
                  <a:lnTo>
                    <a:pt x="183007" y="844880"/>
                  </a:lnTo>
                  <a:lnTo>
                    <a:pt x="235280" y="844689"/>
                  </a:lnTo>
                  <a:lnTo>
                    <a:pt x="235623" y="830567"/>
                  </a:lnTo>
                  <a:lnTo>
                    <a:pt x="214414" y="830503"/>
                  </a:lnTo>
                  <a:lnTo>
                    <a:pt x="184099" y="830414"/>
                  </a:lnTo>
                  <a:lnTo>
                    <a:pt x="183946" y="576262"/>
                  </a:lnTo>
                  <a:lnTo>
                    <a:pt x="183946" y="566483"/>
                  </a:lnTo>
                  <a:lnTo>
                    <a:pt x="219036" y="535051"/>
                  </a:lnTo>
                  <a:lnTo>
                    <a:pt x="256692" y="506628"/>
                  </a:lnTo>
                  <a:lnTo>
                    <a:pt x="296684" y="481330"/>
                  </a:lnTo>
                  <a:lnTo>
                    <a:pt x="338785" y="459257"/>
                  </a:lnTo>
                  <a:lnTo>
                    <a:pt x="382778" y="440512"/>
                  </a:lnTo>
                  <a:lnTo>
                    <a:pt x="428929" y="426364"/>
                  </a:lnTo>
                  <a:lnTo>
                    <a:pt x="475970" y="414604"/>
                  </a:lnTo>
                  <a:lnTo>
                    <a:pt x="525259" y="408800"/>
                  </a:lnTo>
                  <a:lnTo>
                    <a:pt x="575500" y="406742"/>
                  </a:lnTo>
                  <a:lnTo>
                    <a:pt x="587616" y="406781"/>
                  </a:lnTo>
                  <a:lnTo>
                    <a:pt x="611403" y="407060"/>
                  </a:lnTo>
                  <a:lnTo>
                    <a:pt x="623557" y="408482"/>
                  </a:lnTo>
                  <a:lnTo>
                    <a:pt x="293420" y="915847"/>
                  </a:lnTo>
                  <a:lnTo>
                    <a:pt x="293446" y="829233"/>
                  </a:lnTo>
                  <a:lnTo>
                    <a:pt x="278117" y="829259"/>
                  </a:lnTo>
                  <a:lnTo>
                    <a:pt x="278091" y="945210"/>
                  </a:lnTo>
                  <a:lnTo>
                    <a:pt x="292303" y="945692"/>
                  </a:lnTo>
                  <a:lnTo>
                    <a:pt x="320090" y="903630"/>
                  </a:lnTo>
                  <a:lnTo>
                    <a:pt x="349211" y="859561"/>
                  </a:lnTo>
                  <a:lnTo>
                    <a:pt x="349364" y="946099"/>
                  </a:lnTo>
                  <a:lnTo>
                    <a:pt x="364693" y="946061"/>
                  </a:lnTo>
                  <a:lnTo>
                    <a:pt x="364655" y="852500"/>
                  </a:lnTo>
                  <a:lnTo>
                    <a:pt x="364642" y="838530"/>
                  </a:lnTo>
                  <a:lnTo>
                    <a:pt x="641870" y="409867"/>
                  </a:lnTo>
                  <a:lnTo>
                    <a:pt x="684225" y="417017"/>
                  </a:lnTo>
                  <a:lnTo>
                    <a:pt x="725030" y="426275"/>
                  </a:lnTo>
                  <a:lnTo>
                    <a:pt x="765314" y="439953"/>
                  </a:lnTo>
                  <a:lnTo>
                    <a:pt x="803478" y="454596"/>
                  </a:lnTo>
                  <a:lnTo>
                    <a:pt x="803884" y="946099"/>
                  </a:lnTo>
                  <a:lnTo>
                    <a:pt x="839546" y="945134"/>
                  </a:lnTo>
                  <a:lnTo>
                    <a:pt x="856424" y="942987"/>
                  </a:lnTo>
                  <a:lnTo>
                    <a:pt x="869137" y="937171"/>
                  </a:lnTo>
                  <a:lnTo>
                    <a:pt x="876795" y="926680"/>
                  </a:lnTo>
                  <a:lnTo>
                    <a:pt x="878636" y="917448"/>
                  </a:lnTo>
                  <a:lnTo>
                    <a:pt x="879563" y="912837"/>
                  </a:lnTo>
                  <a:lnTo>
                    <a:pt x="878446" y="903566"/>
                  </a:lnTo>
                  <a:lnTo>
                    <a:pt x="875842" y="896378"/>
                  </a:lnTo>
                  <a:lnTo>
                    <a:pt x="871194" y="890130"/>
                  </a:lnTo>
                  <a:lnTo>
                    <a:pt x="864450" y="884834"/>
                  </a:lnTo>
                  <a:lnTo>
                    <a:pt x="870673" y="879195"/>
                  </a:lnTo>
                  <a:lnTo>
                    <a:pt x="874242" y="871969"/>
                  </a:lnTo>
                  <a:lnTo>
                    <a:pt x="874255" y="869175"/>
                  </a:lnTo>
                  <a:lnTo>
                    <a:pt x="874280" y="866368"/>
                  </a:lnTo>
                  <a:lnTo>
                    <a:pt x="874306" y="862164"/>
                  </a:lnTo>
                  <a:lnTo>
                    <a:pt x="871562" y="848055"/>
                  </a:lnTo>
                  <a:lnTo>
                    <a:pt x="864057" y="837577"/>
                  </a:lnTo>
                  <a:lnTo>
                    <a:pt x="864057" y="912952"/>
                  </a:lnTo>
                  <a:lnTo>
                    <a:pt x="863638" y="920127"/>
                  </a:lnTo>
                  <a:lnTo>
                    <a:pt x="860247" y="925868"/>
                  </a:lnTo>
                  <a:lnTo>
                    <a:pt x="852462" y="929436"/>
                  </a:lnTo>
                  <a:lnTo>
                    <a:pt x="839355" y="931252"/>
                  </a:lnTo>
                  <a:lnTo>
                    <a:pt x="818489" y="931024"/>
                  </a:lnTo>
                  <a:lnTo>
                    <a:pt x="818743" y="894588"/>
                  </a:lnTo>
                  <a:lnTo>
                    <a:pt x="839089" y="893660"/>
                  </a:lnTo>
                  <a:lnTo>
                    <a:pt x="853795" y="896696"/>
                  </a:lnTo>
                  <a:lnTo>
                    <a:pt x="861034" y="901763"/>
                  </a:lnTo>
                  <a:lnTo>
                    <a:pt x="863536" y="907605"/>
                  </a:lnTo>
                  <a:lnTo>
                    <a:pt x="864057" y="912952"/>
                  </a:lnTo>
                  <a:lnTo>
                    <a:pt x="864057" y="837577"/>
                  </a:lnTo>
                  <a:lnTo>
                    <a:pt x="858964" y="835025"/>
                  </a:lnTo>
                  <a:lnTo>
                    <a:pt x="858964" y="862203"/>
                  </a:lnTo>
                  <a:lnTo>
                    <a:pt x="858227" y="868133"/>
                  </a:lnTo>
                  <a:lnTo>
                    <a:pt x="855091" y="873760"/>
                  </a:lnTo>
                  <a:lnTo>
                    <a:pt x="848207" y="878306"/>
                  </a:lnTo>
                  <a:lnTo>
                    <a:pt x="835748" y="879817"/>
                  </a:lnTo>
                  <a:lnTo>
                    <a:pt x="818400" y="879386"/>
                  </a:lnTo>
                  <a:lnTo>
                    <a:pt x="818502" y="844410"/>
                  </a:lnTo>
                  <a:lnTo>
                    <a:pt x="835863" y="844854"/>
                  </a:lnTo>
                  <a:lnTo>
                    <a:pt x="848080" y="846239"/>
                  </a:lnTo>
                  <a:lnTo>
                    <a:pt x="854875" y="850112"/>
                  </a:lnTo>
                  <a:lnTo>
                    <a:pt x="857935" y="855687"/>
                  </a:lnTo>
                  <a:lnTo>
                    <a:pt x="858964" y="862203"/>
                  </a:lnTo>
                  <a:lnTo>
                    <a:pt x="858964" y="835025"/>
                  </a:lnTo>
                  <a:lnTo>
                    <a:pt x="852335" y="831710"/>
                  </a:lnTo>
                  <a:lnTo>
                    <a:pt x="847686" y="831049"/>
                  </a:lnTo>
                  <a:lnTo>
                    <a:pt x="836053" y="829398"/>
                  </a:lnTo>
                  <a:lnTo>
                    <a:pt x="819975" y="829767"/>
                  </a:lnTo>
                  <a:lnTo>
                    <a:pt x="819823" y="462483"/>
                  </a:lnTo>
                  <a:lnTo>
                    <a:pt x="861783" y="485165"/>
                  </a:lnTo>
                  <a:lnTo>
                    <a:pt x="901661" y="511606"/>
                  </a:lnTo>
                  <a:lnTo>
                    <a:pt x="938847" y="540677"/>
                  </a:lnTo>
                  <a:lnTo>
                    <a:pt x="973264" y="572401"/>
                  </a:lnTo>
                  <a:lnTo>
                    <a:pt x="1005332" y="607999"/>
                  </a:lnTo>
                  <a:lnTo>
                    <a:pt x="1033932" y="645198"/>
                  </a:lnTo>
                  <a:lnTo>
                    <a:pt x="1059472" y="685177"/>
                  </a:lnTo>
                  <a:lnTo>
                    <a:pt x="1080135" y="724611"/>
                  </a:lnTo>
                  <a:lnTo>
                    <a:pt x="1100582" y="772515"/>
                  </a:lnTo>
                  <a:lnTo>
                    <a:pt x="1115441" y="818794"/>
                  </a:lnTo>
                  <a:lnTo>
                    <a:pt x="1125842" y="865708"/>
                  </a:lnTo>
                  <a:lnTo>
                    <a:pt x="1132776" y="915619"/>
                  </a:lnTo>
                  <a:lnTo>
                    <a:pt x="1135100" y="966228"/>
                  </a:lnTo>
                  <a:lnTo>
                    <a:pt x="1135100" y="831075"/>
                  </a:lnTo>
                  <a:lnTo>
                    <a:pt x="1121816" y="783742"/>
                  </a:lnTo>
                  <a:lnTo>
                    <a:pt x="1106131" y="742035"/>
                  </a:lnTo>
                  <a:lnTo>
                    <a:pt x="1086700" y="700646"/>
                  </a:lnTo>
                  <a:lnTo>
                    <a:pt x="1065199" y="663003"/>
                  </a:lnTo>
                  <a:lnTo>
                    <a:pt x="1040091" y="625614"/>
                  </a:lnTo>
                  <a:lnTo>
                    <a:pt x="1012507" y="590753"/>
                  </a:lnTo>
                  <a:lnTo>
                    <a:pt x="982510" y="558393"/>
                  </a:lnTo>
                  <a:lnTo>
                    <a:pt x="950175" y="528510"/>
                  </a:lnTo>
                  <a:lnTo>
                    <a:pt x="915555" y="501053"/>
                  </a:lnTo>
                  <a:lnTo>
                    <a:pt x="878725" y="476021"/>
                  </a:lnTo>
                  <a:lnTo>
                    <a:pt x="840270" y="454507"/>
                  </a:lnTo>
                  <a:lnTo>
                    <a:pt x="799744" y="435356"/>
                  </a:lnTo>
                  <a:lnTo>
                    <a:pt x="757745" y="419671"/>
                  </a:lnTo>
                  <a:lnTo>
                    <a:pt x="713790" y="406273"/>
                  </a:lnTo>
                  <a:lnTo>
                    <a:pt x="669010" y="397446"/>
                  </a:lnTo>
                  <a:lnTo>
                    <a:pt x="622947" y="391998"/>
                  </a:lnTo>
                  <a:lnTo>
                    <a:pt x="575678" y="389902"/>
                  </a:lnTo>
                  <a:lnTo>
                    <a:pt x="528485" y="391947"/>
                  </a:lnTo>
                  <a:lnTo>
                    <a:pt x="482358" y="397713"/>
                  </a:lnTo>
                  <a:lnTo>
                    <a:pt x="437451" y="407098"/>
                  </a:lnTo>
                  <a:lnTo>
                    <a:pt x="393420" y="418884"/>
                  </a:lnTo>
                  <a:lnTo>
                    <a:pt x="351510" y="435279"/>
                  </a:lnTo>
                  <a:lnTo>
                    <a:pt x="310832" y="453910"/>
                  </a:lnTo>
                  <a:lnTo>
                    <a:pt x="272097" y="475830"/>
                  </a:lnTo>
                  <a:lnTo>
                    <a:pt x="235483" y="500976"/>
                  </a:lnTo>
                  <a:lnTo>
                    <a:pt x="200634" y="528104"/>
                  </a:lnTo>
                  <a:lnTo>
                    <a:pt x="168275" y="558292"/>
                  </a:lnTo>
                  <a:lnTo>
                    <a:pt x="138569" y="591451"/>
                  </a:lnTo>
                  <a:lnTo>
                    <a:pt x="110629" y="625195"/>
                  </a:lnTo>
                  <a:lnTo>
                    <a:pt x="86233" y="662914"/>
                  </a:lnTo>
                  <a:lnTo>
                    <a:pt x="63982" y="701040"/>
                  </a:lnTo>
                  <a:lnTo>
                    <a:pt x="45085" y="741819"/>
                  </a:lnTo>
                  <a:lnTo>
                    <a:pt x="29210" y="784009"/>
                  </a:lnTo>
                  <a:lnTo>
                    <a:pt x="16535" y="827519"/>
                  </a:lnTo>
                  <a:lnTo>
                    <a:pt x="7239" y="872286"/>
                  </a:lnTo>
                  <a:lnTo>
                    <a:pt x="1485" y="918222"/>
                  </a:lnTo>
                  <a:lnTo>
                    <a:pt x="0" y="966393"/>
                  </a:lnTo>
                  <a:lnTo>
                    <a:pt x="1701" y="1013117"/>
                  </a:lnTo>
                  <a:lnTo>
                    <a:pt x="7391" y="1059395"/>
                  </a:lnTo>
                  <a:lnTo>
                    <a:pt x="16484" y="1104112"/>
                  </a:lnTo>
                  <a:lnTo>
                    <a:pt x="28917" y="1147318"/>
                  </a:lnTo>
                  <a:lnTo>
                    <a:pt x="45148" y="1190167"/>
                  </a:lnTo>
                  <a:lnTo>
                    <a:pt x="63525" y="1229245"/>
                  </a:lnTo>
                  <a:lnTo>
                    <a:pt x="86118" y="1269187"/>
                  </a:lnTo>
                  <a:lnTo>
                    <a:pt x="110718" y="1305407"/>
                  </a:lnTo>
                  <a:lnTo>
                    <a:pt x="138315" y="1340269"/>
                  </a:lnTo>
                  <a:lnTo>
                    <a:pt x="168325" y="1372616"/>
                  </a:lnTo>
                  <a:lnTo>
                    <a:pt x="200698" y="1402499"/>
                  </a:lnTo>
                  <a:lnTo>
                    <a:pt x="235331" y="1429931"/>
                  </a:lnTo>
                  <a:lnTo>
                    <a:pt x="272186" y="1454962"/>
                  </a:lnTo>
                  <a:lnTo>
                    <a:pt x="311200" y="1477606"/>
                  </a:lnTo>
                  <a:lnTo>
                    <a:pt x="351751" y="1496745"/>
                  </a:lnTo>
                  <a:lnTo>
                    <a:pt x="393801" y="1512417"/>
                  </a:lnTo>
                  <a:lnTo>
                    <a:pt x="437261" y="1524635"/>
                  </a:lnTo>
                  <a:lnTo>
                    <a:pt x="482079" y="1533448"/>
                  </a:lnTo>
                  <a:lnTo>
                    <a:pt x="528713" y="1540027"/>
                  </a:lnTo>
                  <a:lnTo>
                    <a:pt x="575513" y="1540954"/>
                  </a:lnTo>
                  <a:lnTo>
                    <a:pt x="623227" y="1540052"/>
                  </a:lnTo>
                  <a:lnTo>
                    <a:pt x="669353" y="1534299"/>
                  </a:lnTo>
                  <a:lnTo>
                    <a:pt x="714248" y="1524914"/>
                  </a:lnTo>
                  <a:lnTo>
                    <a:pt x="757732" y="1511985"/>
                  </a:lnTo>
                  <a:lnTo>
                    <a:pt x="799617" y="1495602"/>
                  </a:lnTo>
                  <a:lnTo>
                    <a:pt x="840270" y="1476984"/>
                  </a:lnTo>
                  <a:lnTo>
                    <a:pt x="878979" y="1455064"/>
                  </a:lnTo>
                  <a:lnTo>
                    <a:pt x="915568" y="1429931"/>
                  </a:lnTo>
                  <a:lnTo>
                    <a:pt x="950379" y="1402816"/>
                  </a:lnTo>
                  <a:lnTo>
                    <a:pt x="982713" y="1372654"/>
                  </a:lnTo>
                  <a:lnTo>
                    <a:pt x="1012913" y="1340662"/>
                  </a:lnTo>
                  <a:lnTo>
                    <a:pt x="1040282" y="1305775"/>
                  </a:lnTo>
                  <a:lnTo>
                    <a:pt x="1065174" y="1269238"/>
                  </a:lnTo>
                  <a:lnTo>
                    <a:pt x="1086866" y="1229969"/>
                  </a:lnTo>
                  <a:lnTo>
                    <a:pt x="1106246" y="1190371"/>
                  </a:lnTo>
                  <a:lnTo>
                    <a:pt x="1122083" y="1148194"/>
                  </a:lnTo>
                  <a:lnTo>
                    <a:pt x="1134732" y="1104684"/>
                  </a:lnTo>
                  <a:lnTo>
                    <a:pt x="1143469" y="1058786"/>
                  </a:lnTo>
                  <a:lnTo>
                    <a:pt x="1149184" y="1012863"/>
                  </a:lnTo>
                  <a:lnTo>
                    <a:pt x="1151178" y="965860"/>
                  </a:lnTo>
                  <a:close/>
                </a:path>
                <a:path w="1691005" h="1541145">
                  <a:moveTo>
                    <a:pt x="1690649" y="185839"/>
                  </a:moveTo>
                  <a:lnTo>
                    <a:pt x="1676057" y="143827"/>
                  </a:lnTo>
                  <a:lnTo>
                    <a:pt x="1642237" y="124129"/>
                  </a:lnTo>
                  <a:lnTo>
                    <a:pt x="1645729" y="123024"/>
                  </a:lnTo>
                  <a:lnTo>
                    <a:pt x="1646834" y="122466"/>
                  </a:lnTo>
                  <a:lnTo>
                    <a:pt x="1655140" y="118287"/>
                  </a:lnTo>
                  <a:lnTo>
                    <a:pt x="1663369" y="112141"/>
                  </a:lnTo>
                  <a:lnTo>
                    <a:pt x="1682711" y="76288"/>
                  </a:lnTo>
                  <a:lnTo>
                    <a:pt x="1683537" y="65151"/>
                  </a:lnTo>
                  <a:lnTo>
                    <a:pt x="1682178" y="50685"/>
                  </a:lnTo>
                  <a:lnTo>
                    <a:pt x="1661820" y="17437"/>
                  </a:lnTo>
                  <a:lnTo>
                    <a:pt x="1620227" y="1092"/>
                  </a:lnTo>
                  <a:lnTo>
                    <a:pt x="1602359" y="0"/>
                  </a:lnTo>
                  <a:lnTo>
                    <a:pt x="1590217" y="508"/>
                  </a:lnTo>
                  <a:lnTo>
                    <a:pt x="1544650" y="12522"/>
                  </a:lnTo>
                  <a:lnTo>
                    <a:pt x="1518348" y="30619"/>
                  </a:lnTo>
                  <a:lnTo>
                    <a:pt x="1530807" y="58737"/>
                  </a:lnTo>
                  <a:lnTo>
                    <a:pt x="1546186" y="46748"/>
                  </a:lnTo>
                  <a:lnTo>
                    <a:pt x="1562760" y="38176"/>
                  </a:lnTo>
                  <a:lnTo>
                    <a:pt x="1580540" y="33045"/>
                  </a:lnTo>
                  <a:lnTo>
                    <a:pt x="1599514" y="31330"/>
                  </a:lnTo>
                  <a:lnTo>
                    <a:pt x="1610423" y="31953"/>
                  </a:lnTo>
                  <a:lnTo>
                    <a:pt x="1644459" y="53047"/>
                  </a:lnTo>
                  <a:lnTo>
                    <a:pt x="1647583" y="69062"/>
                  </a:lnTo>
                  <a:lnTo>
                    <a:pt x="1646732" y="78524"/>
                  </a:lnTo>
                  <a:lnTo>
                    <a:pt x="1618208" y="109296"/>
                  </a:lnTo>
                  <a:lnTo>
                    <a:pt x="1597736" y="112141"/>
                  </a:lnTo>
                  <a:lnTo>
                    <a:pt x="1561782" y="112141"/>
                  </a:lnTo>
                  <a:lnTo>
                    <a:pt x="1561782" y="142049"/>
                  </a:lnTo>
                  <a:lnTo>
                    <a:pt x="1600581" y="142049"/>
                  </a:lnTo>
                  <a:lnTo>
                    <a:pt x="1613115" y="142709"/>
                  </a:lnTo>
                  <a:lnTo>
                    <a:pt x="1651228" y="165544"/>
                  </a:lnTo>
                  <a:lnTo>
                    <a:pt x="1654695" y="183337"/>
                  </a:lnTo>
                  <a:lnTo>
                    <a:pt x="1653832" y="193065"/>
                  </a:lnTo>
                  <a:lnTo>
                    <a:pt x="1624076" y="223304"/>
                  </a:lnTo>
                  <a:lnTo>
                    <a:pt x="1600936" y="226060"/>
                  </a:lnTo>
                  <a:lnTo>
                    <a:pt x="1590776" y="225666"/>
                  </a:lnTo>
                  <a:lnTo>
                    <a:pt x="1553095" y="216001"/>
                  </a:lnTo>
                  <a:lnTo>
                    <a:pt x="1526540" y="199720"/>
                  </a:lnTo>
                  <a:lnTo>
                    <a:pt x="1513713" y="227838"/>
                  </a:lnTo>
                  <a:lnTo>
                    <a:pt x="1552879" y="249910"/>
                  </a:lnTo>
                  <a:lnTo>
                    <a:pt x="1602003" y="257390"/>
                  </a:lnTo>
                  <a:lnTo>
                    <a:pt x="1621548" y="256209"/>
                  </a:lnTo>
                  <a:lnTo>
                    <a:pt x="1666798" y="238518"/>
                  </a:lnTo>
                  <a:lnTo>
                    <a:pt x="1689163" y="201676"/>
                  </a:lnTo>
                  <a:lnTo>
                    <a:pt x="1690649" y="1858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387" y="580622"/>
            <a:ext cx="10757462" cy="705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39058" y="261949"/>
            <a:ext cx="189298" cy="2508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83" y="1737262"/>
            <a:ext cx="5683170" cy="8217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44438" y="1737262"/>
            <a:ext cx="6098763" cy="82172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289951" y="1737262"/>
            <a:ext cx="5932805" cy="8622665"/>
            <a:chOff x="13289951" y="1737262"/>
            <a:chExt cx="5932805" cy="8622665"/>
          </a:xfrm>
        </p:grpSpPr>
        <p:sp>
          <p:nvSpPr>
            <p:cNvPr id="7" name="object 7"/>
            <p:cNvSpPr/>
            <p:nvPr/>
          </p:nvSpPr>
          <p:spPr>
            <a:xfrm>
              <a:off x="13289951" y="1737262"/>
              <a:ext cx="5932805" cy="8622665"/>
            </a:xfrm>
            <a:custGeom>
              <a:avLst/>
              <a:gdLst/>
              <a:ahLst/>
              <a:cxnLst/>
              <a:rect l="l" t="t" r="r" b="b"/>
              <a:pathLst>
                <a:path w="5932805" h="8622665">
                  <a:moveTo>
                    <a:pt x="5618567" y="0"/>
                  </a:moveTo>
                  <a:lnTo>
                    <a:pt x="313963" y="0"/>
                  </a:lnTo>
                  <a:lnTo>
                    <a:pt x="267567" y="3404"/>
                  </a:lnTo>
                  <a:lnTo>
                    <a:pt x="223286" y="13292"/>
                  </a:lnTo>
                  <a:lnTo>
                    <a:pt x="181604" y="29179"/>
                  </a:lnTo>
                  <a:lnTo>
                    <a:pt x="143007" y="50580"/>
                  </a:lnTo>
                  <a:lnTo>
                    <a:pt x="107980" y="77008"/>
                  </a:lnTo>
                  <a:lnTo>
                    <a:pt x="77009" y="107978"/>
                  </a:lnTo>
                  <a:lnTo>
                    <a:pt x="50581" y="143004"/>
                  </a:lnTo>
                  <a:lnTo>
                    <a:pt x="29180" y="181602"/>
                  </a:lnTo>
                  <a:lnTo>
                    <a:pt x="13292" y="223284"/>
                  </a:lnTo>
                  <a:lnTo>
                    <a:pt x="3404" y="267566"/>
                  </a:lnTo>
                  <a:lnTo>
                    <a:pt x="0" y="313963"/>
                  </a:lnTo>
                  <a:lnTo>
                    <a:pt x="0" y="8308476"/>
                  </a:lnTo>
                  <a:lnTo>
                    <a:pt x="3404" y="8354871"/>
                  </a:lnTo>
                  <a:lnTo>
                    <a:pt x="13292" y="8399153"/>
                  </a:lnTo>
                  <a:lnTo>
                    <a:pt x="29180" y="8440835"/>
                  </a:lnTo>
                  <a:lnTo>
                    <a:pt x="50581" y="8479432"/>
                  </a:lnTo>
                  <a:lnTo>
                    <a:pt x="77009" y="8514459"/>
                  </a:lnTo>
                  <a:lnTo>
                    <a:pt x="107979" y="8545429"/>
                  </a:lnTo>
                  <a:lnTo>
                    <a:pt x="143006" y="8571858"/>
                  </a:lnTo>
                  <a:lnTo>
                    <a:pt x="181603" y="8593259"/>
                  </a:lnTo>
                  <a:lnTo>
                    <a:pt x="223286" y="8609147"/>
                  </a:lnTo>
                  <a:lnTo>
                    <a:pt x="267567" y="8619035"/>
                  </a:lnTo>
                  <a:lnTo>
                    <a:pt x="313963" y="8622439"/>
                  </a:lnTo>
                  <a:lnTo>
                    <a:pt x="5618567" y="8622439"/>
                  </a:lnTo>
                  <a:lnTo>
                    <a:pt x="5664961" y="8619035"/>
                  </a:lnTo>
                  <a:lnTo>
                    <a:pt x="5709241" y="8609147"/>
                  </a:lnTo>
                  <a:lnTo>
                    <a:pt x="5750923" y="8593259"/>
                  </a:lnTo>
                  <a:lnTo>
                    <a:pt x="5789520" y="8571858"/>
                  </a:lnTo>
                  <a:lnTo>
                    <a:pt x="5824547" y="8545429"/>
                  </a:lnTo>
                  <a:lnTo>
                    <a:pt x="5855518" y="8514459"/>
                  </a:lnTo>
                  <a:lnTo>
                    <a:pt x="5881947" y="8479432"/>
                  </a:lnTo>
                  <a:lnTo>
                    <a:pt x="5903348" y="8440835"/>
                  </a:lnTo>
                  <a:lnTo>
                    <a:pt x="5919236" y="8399152"/>
                  </a:lnTo>
                  <a:lnTo>
                    <a:pt x="5929126" y="8354871"/>
                  </a:lnTo>
                  <a:lnTo>
                    <a:pt x="5932530" y="8308475"/>
                  </a:lnTo>
                  <a:lnTo>
                    <a:pt x="5932530" y="313963"/>
                  </a:lnTo>
                  <a:lnTo>
                    <a:pt x="5929126" y="267566"/>
                  </a:lnTo>
                  <a:lnTo>
                    <a:pt x="5919236" y="223284"/>
                  </a:lnTo>
                  <a:lnTo>
                    <a:pt x="5903348" y="181602"/>
                  </a:lnTo>
                  <a:lnTo>
                    <a:pt x="5881947" y="143004"/>
                  </a:lnTo>
                  <a:lnTo>
                    <a:pt x="5855518" y="107978"/>
                  </a:lnTo>
                  <a:lnTo>
                    <a:pt x="5824547" y="77008"/>
                  </a:lnTo>
                  <a:lnTo>
                    <a:pt x="5789520" y="50580"/>
                  </a:lnTo>
                  <a:lnTo>
                    <a:pt x="5750923" y="29179"/>
                  </a:lnTo>
                  <a:lnTo>
                    <a:pt x="5709241" y="13292"/>
                  </a:lnTo>
                  <a:lnTo>
                    <a:pt x="5664961" y="3404"/>
                  </a:lnTo>
                  <a:lnTo>
                    <a:pt x="5618567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93091" y="2315707"/>
              <a:ext cx="4490085" cy="368300"/>
            </a:xfrm>
            <a:custGeom>
              <a:avLst/>
              <a:gdLst/>
              <a:ahLst/>
              <a:cxnLst/>
              <a:rect l="l" t="t" r="r" b="b"/>
              <a:pathLst>
                <a:path w="4490084" h="368300">
                  <a:moveTo>
                    <a:pt x="211987" y="75016"/>
                  </a:moveTo>
                  <a:lnTo>
                    <a:pt x="0" y="75016"/>
                  </a:lnTo>
                  <a:lnTo>
                    <a:pt x="0" y="311116"/>
                  </a:lnTo>
                  <a:lnTo>
                    <a:pt x="51573" y="311116"/>
                  </a:lnTo>
                  <a:lnTo>
                    <a:pt x="51573" y="117212"/>
                  </a:lnTo>
                  <a:lnTo>
                    <a:pt x="211987" y="117212"/>
                  </a:lnTo>
                  <a:lnTo>
                    <a:pt x="211987" y="75016"/>
                  </a:lnTo>
                  <a:close/>
                </a:path>
                <a:path w="4490084" h="368300">
                  <a:moveTo>
                    <a:pt x="211987" y="117212"/>
                  </a:moveTo>
                  <a:lnTo>
                    <a:pt x="160079" y="117212"/>
                  </a:lnTo>
                  <a:lnTo>
                    <a:pt x="160079" y="311116"/>
                  </a:lnTo>
                  <a:lnTo>
                    <a:pt x="211987" y="311116"/>
                  </a:lnTo>
                  <a:lnTo>
                    <a:pt x="211987" y="117212"/>
                  </a:lnTo>
                  <a:close/>
                </a:path>
                <a:path w="4490084" h="368300">
                  <a:moveTo>
                    <a:pt x="370181" y="75016"/>
                  </a:moveTo>
                  <a:lnTo>
                    <a:pt x="260000" y="75016"/>
                  </a:lnTo>
                  <a:lnTo>
                    <a:pt x="260000" y="311116"/>
                  </a:lnTo>
                  <a:lnTo>
                    <a:pt x="312244" y="311116"/>
                  </a:lnTo>
                  <a:lnTo>
                    <a:pt x="312244" y="219355"/>
                  </a:lnTo>
                  <a:lnTo>
                    <a:pt x="370181" y="219355"/>
                  </a:lnTo>
                  <a:lnTo>
                    <a:pt x="419033" y="208429"/>
                  </a:lnTo>
                  <a:lnTo>
                    <a:pt x="444981" y="178833"/>
                  </a:lnTo>
                  <a:lnTo>
                    <a:pt x="312244" y="178833"/>
                  </a:lnTo>
                  <a:lnTo>
                    <a:pt x="312244" y="115538"/>
                  </a:lnTo>
                  <a:lnTo>
                    <a:pt x="445191" y="115538"/>
                  </a:lnTo>
                  <a:lnTo>
                    <a:pt x="439545" y="104884"/>
                  </a:lnTo>
                  <a:lnTo>
                    <a:pt x="430461" y="94440"/>
                  </a:lnTo>
                  <a:lnTo>
                    <a:pt x="419033" y="85942"/>
                  </a:lnTo>
                  <a:lnTo>
                    <a:pt x="405176" y="79872"/>
                  </a:lnTo>
                  <a:lnTo>
                    <a:pt x="388892" y="76230"/>
                  </a:lnTo>
                  <a:lnTo>
                    <a:pt x="370181" y="75016"/>
                  </a:lnTo>
                  <a:close/>
                </a:path>
                <a:path w="4490084" h="368300">
                  <a:moveTo>
                    <a:pt x="445191" y="115538"/>
                  </a:moveTo>
                  <a:lnTo>
                    <a:pt x="363483" y="115538"/>
                  </a:lnTo>
                  <a:lnTo>
                    <a:pt x="372252" y="116061"/>
                  </a:lnTo>
                  <a:lnTo>
                    <a:pt x="379808" y="117631"/>
                  </a:lnTo>
                  <a:lnTo>
                    <a:pt x="386151" y="120247"/>
                  </a:lnTo>
                  <a:lnTo>
                    <a:pt x="391279" y="123910"/>
                  </a:lnTo>
                  <a:lnTo>
                    <a:pt x="397530" y="129269"/>
                  </a:lnTo>
                  <a:lnTo>
                    <a:pt x="400656" y="136971"/>
                  </a:lnTo>
                  <a:lnTo>
                    <a:pt x="400656" y="157065"/>
                  </a:lnTo>
                  <a:lnTo>
                    <a:pt x="363483" y="178833"/>
                  </a:lnTo>
                  <a:lnTo>
                    <a:pt x="444981" y="178833"/>
                  </a:lnTo>
                  <a:lnTo>
                    <a:pt x="446034" y="176823"/>
                  </a:lnTo>
                  <a:lnTo>
                    <a:pt x="449927" y="162758"/>
                  </a:lnTo>
                  <a:lnTo>
                    <a:pt x="451225" y="147018"/>
                  </a:lnTo>
                  <a:lnTo>
                    <a:pt x="449927" y="131173"/>
                  </a:lnTo>
                  <a:lnTo>
                    <a:pt x="446034" y="117129"/>
                  </a:lnTo>
                  <a:lnTo>
                    <a:pt x="445191" y="115538"/>
                  </a:lnTo>
                  <a:close/>
                </a:path>
                <a:path w="4490084" h="368300">
                  <a:moveTo>
                    <a:pt x="591558" y="71332"/>
                  </a:moveTo>
                  <a:lnTo>
                    <a:pt x="543271" y="79809"/>
                  </a:lnTo>
                  <a:lnTo>
                    <a:pt x="506495" y="104570"/>
                  </a:lnTo>
                  <a:lnTo>
                    <a:pt x="483408" y="143104"/>
                  </a:lnTo>
                  <a:lnTo>
                    <a:pt x="475685" y="192898"/>
                  </a:lnTo>
                  <a:lnTo>
                    <a:pt x="476564" y="210585"/>
                  </a:lnTo>
                  <a:lnTo>
                    <a:pt x="489750" y="256863"/>
                  </a:lnTo>
                  <a:lnTo>
                    <a:pt x="517472" y="291294"/>
                  </a:lnTo>
                  <a:lnTo>
                    <a:pt x="558153" y="311032"/>
                  </a:lnTo>
                  <a:lnTo>
                    <a:pt x="591558" y="314800"/>
                  </a:lnTo>
                  <a:lnTo>
                    <a:pt x="608868" y="313858"/>
                  </a:lnTo>
                  <a:lnTo>
                    <a:pt x="653513" y="299730"/>
                  </a:lnTo>
                  <a:lnTo>
                    <a:pt x="685452" y="270594"/>
                  </a:lnTo>
                  <a:lnTo>
                    <a:pt x="591558" y="270594"/>
                  </a:lnTo>
                  <a:lnTo>
                    <a:pt x="577116" y="269317"/>
                  </a:lnTo>
                  <a:lnTo>
                    <a:pt x="538749" y="238800"/>
                  </a:lnTo>
                  <a:lnTo>
                    <a:pt x="530272" y="192898"/>
                  </a:lnTo>
                  <a:lnTo>
                    <a:pt x="531214" y="175526"/>
                  </a:lnTo>
                  <a:lnTo>
                    <a:pt x="545343" y="135966"/>
                  </a:lnTo>
                  <a:lnTo>
                    <a:pt x="591558" y="115538"/>
                  </a:lnTo>
                  <a:lnTo>
                    <a:pt x="685556" y="115538"/>
                  </a:lnTo>
                  <a:lnTo>
                    <a:pt x="676621" y="104570"/>
                  </a:lnTo>
                  <a:lnTo>
                    <a:pt x="639846" y="79809"/>
                  </a:lnTo>
                  <a:lnTo>
                    <a:pt x="608868" y="72274"/>
                  </a:lnTo>
                  <a:lnTo>
                    <a:pt x="591558" y="71332"/>
                  </a:lnTo>
                  <a:close/>
                </a:path>
                <a:path w="4490084" h="368300">
                  <a:moveTo>
                    <a:pt x="685556" y="115538"/>
                  </a:moveTo>
                  <a:lnTo>
                    <a:pt x="591558" y="115538"/>
                  </a:lnTo>
                  <a:lnTo>
                    <a:pt x="605854" y="116815"/>
                  </a:lnTo>
                  <a:lnTo>
                    <a:pt x="618266" y="120645"/>
                  </a:lnTo>
                  <a:lnTo>
                    <a:pt x="649244" y="160246"/>
                  </a:lnTo>
                  <a:lnTo>
                    <a:pt x="653178" y="192898"/>
                  </a:lnTo>
                  <a:lnTo>
                    <a:pt x="652195" y="210166"/>
                  </a:lnTo>
                  <a:lnTo>
                    <a:pt x="637438" y="250165"/>
                  </a:lnTo>
                  <a:lnTo>
                    <a:pt x="591558" y="270594"/>
                  </a:lnTo>
                  <a:lnTo>
                    <a:pt x="685452" y="270594"/>
                  </a:lnTo>
                  <a:lnTo>
                    <a:pt x="704501" y="227309"/>
                  </a:lnTo>
                  <a:lnTo>
                    <a:pt x="708101" y="192563"/>
                  </a:lnTo>
                  <a:lnTo>
                    <a:pt x="707201" y="174898"/>
                  </a:lnTo>
                  <a:lnTo>
                    <a:pt x="704501" y="158404"/>
                  </a:lnTo>
                  <a:lnTo>
                    <a:pt x="700001" y="143083"/>
                  </a:lnTo>
                  <a:lnTo>
                    <a:pt x="693701" y="128934"/>
                  </a:lnTo>
                  <a:lnTo>
                    <a:pt x="685914" y="115978"/>
                  </a:lnTo>
                  <a:lnTo>
                    <a:pt x="685556" y="115538"/>
                  </a:lnTo>
                  <a:close/>
                </a:path>
                <a:path w="4490084" h="368300">
                  <a:moveTo>
                    <a:pt x="989878" y="270929"/>
                  </a:moveTo>
                  <a:lnTo>
                    <a:pt x="722297" y="270929"/>
                  </a:lnTo>
                  <a:lnTo>
                    <a:pt x="722297" y="368048"/>
                  </a:lnTo>
                  <a:lnTo>
                    <a:pt x="767843" y="368048"/>
                  </a:lnTo>
                  <a:lnTo>
                    <a:pt x="767843" y="311116"/>
                  </a:lnTo>
                  <a:lnTo>
                    <a:pt x="989878" y="311116"/>
                  </a:lnTo>
                  <a:lnTo>
                    <a:pt x="989878" y="270929"/>
                  </a:lnTo>
                  <a:close/>
                </a:path>
                <a:path w="4490084" h="368300">
                  <a:moveTo>
                    <a:pt x="989878" y="311116"/>
                  </a:moveTo>
                  <a:lnTo>
                    <a:pt x="944667" y="311116"/>
                  </a:lnTo>
                  <a:lnTo>
                    <a:pt x="944667" y="368048"/>
                  </a:lnTo>
                  <a:lnTo>
                    <a:pt x="989878" y="368048"/>
                  </a:lnTo>
                  <a:lnTo>
                    <a:pt x="989878" y="311116"/>
                  </a:lnTo>
                  <a:close/>
                </a:path>
                <a:path w="4490084" h="368300">
                  <a:moveTo>
                    <a:pt x="955384" y="75016"/>
                  </a:moveTo>
                  <a:lnTo>
                    <a:pt x="778225" y="75016"/>
                  </a:lnTo>
                  <a:lnTo>
                    <a:pt x="778120" y="142329"/>
                  </a:lnTo>
                  <a:lnTo>
                    <a:pt x="777743" y="160351"/>
                  </a:lnTo>
                  <a:lnTo>
                    <a:pt x="773892" y="201041"/>
                  </a:lnTo>
                  <a:lnTo>
                    <a:pt x="760811" y="248323"/>
                  </a:lnTo>
                  <a:lnTo>
                    <a:pt x="747080" y="270929"/>
                  </a:lnTo>
                  <a:lnTo>
                    <a:pt x="798653" y="270929"/>
                  </a:lnTo>
                  <a:lnTo>
                    <a:pt x="815294" y="234069"/>
                  </a:lnTo>
                  <a:lnTo>
                    <a:pt x="824105" y="184108"/>
                  </a:lnTo>
                  <a:lnTo>
                    <a:pt x="825780" y="142329"/>
                  </a:lnTo>
                  <a:lnTo>
                    <a:pt x="825780" y="114868"/>
                  </a:lnTo>
                  <a:lnTo>
                    <a:pt x="955384" y="114868"/>
                  </a:lnTo>
                  <a:lnTo>
                    <a:pt x="955384" y="75016"/>
                  </a:lnTo>
                  <a:close/>
                </a:path>
                <a:path w="4490084" h="368300">
                  <a:moveTo>
                    <a:pt x="955384" y="114868"/>
                  </a:moveTo>
                  <a:lnTo>
                    <a:pt x="903475" y="114868"/>
                  </a:lnTo>
                  <a:lnTo>
                    <a:pt x="903475" y="270929"/>
                  </a:lnTo>
                  <a:lnTo>
                    <a:pt x="955384" y="270929"/>
                  </a:lnTo>
                  <a:lnTo>
                    <a:pt x="955384" y="114868"/>
                  </a:lnTo>
                  <a:close/>
                </a:path>
                <a:path w="4490084" h="368300">
                  <a:moveTo>
                    <a:pt x="1130202" y="75016"/>
                  </a:moveTo>
                  <a:lnTo>
                    <a:pt x="1021362" y="75016"/>
                  </a:lnTo>
                  <a:lnTo>
                    <a:pt x="1021362" y="311116"/>
                  </a:lnTo>
                  <a:lnTo>
                    <a:pt x="1133886" y="311116"/>
                  </a:lnTo>
                  <a:lnTo>
                    <a:pt x="1152410" y="310028"/>
                  </a:lnTo>
                  <a:lnTo>
                    <a:pt x="1195172" y="293701"/>
                  </a:lnTo>
                  <a:lnTo>
                    <a:pt x="1212079" y="272268"/>
                  </a:lnTo>
                  <a:lnTo>
                    <a:pt x="1071261" y="272268"/>
                  </a:lnTo>
                  <a:lnTo>
                    <a:pt x="1071261" y="210648"/>
                  </a:lnTo>
                  <a:lnTo>
                    <a:pt x="1207181" y="210648"/>
                  </a:lnTo>
                  <a:lnTo>
                    <a:pt x="1203544" y="205959"/>
                  </a:lnTo>
                  <a:lnTo>
                    <a:pt x="1195944" y="199094"/>
                  </a:lnTo>
                  <a:lnTo>
                    <a:pt x="1186880" y="193568"/>
                  </a:lnTo>
                  <a:lnTo>
                    <a:pt x="1182670" y="191894"/>
                  </a:lnTo>
                  <a:lnTo>
                    <a:pt x="1164361" y="191894"/>
                  </a:lnTo>
                  <a:lnTo>
                    <a:pt x="1164361" y="186535"/>
                  </a:lnTo>
                  <a:lnTo>
                    <a:pt x="1179379" y="186535"/>
                  </a:lnTo>
                  <a:lnTo>
                    <a:pt x="1183788" y="184442"/>
                  </a:lnTo>
                  <a:lnTo>
                    <a:pt x="1191741" y="178896"/>
                  </a:lnTo>
                  <a:lnTo>
                    <a:pt x="1198521" y="172135"/>
                  </a:lnTo>
                  <a:lnTo>
                    <a:pt x="1071261" y="172135"/>
                  </a:lnTo>
                  <a:lnTo>
                    <a:pt x="1071261" y="113529"/>
                  </a:lnTo>
                  <a:lnTo>
                    <a:pt x="1206857" y="113529"/>
                  </a:lnTo>
                  <a:lnTo>
                    <a:pt x="1205972" y="110849"/>
                  </a:lnTo>
                  <a:lnTo>
                    <a:pt x="1178490" y="84246"/>
                  </a:lnTo>
                  <a:lnTo>
                    <a:pt x="1148518" y="76041"/>
                  </a:lnTo>
                  <a:lnTo>
                    <a:pt x="1130202" y="75016"/>
                  </a:lnTo>
                  <a:close/>
                </a:path>
                <a:path w="4490084" h="368300">
                  <a:moveTo>
                    <a:pt x="1207181" y="210648"/>
                  </a:moveTo>
                  <a:lnTo>
                    <a:pt x="1127523" y="210648"/>
                  </a:lnTo>
                  <a:lnTo>
                    <a:pt x="1136669" y="211108"/>
                  </a:lnTo>
                  <a:lnTo>
                    <a:pt x="1144686" y="212490"/>
                  </a:lnTo>
                  <a:lnTo>
                    <a:pt x="1167710" y="241458"/>
                  </a:lnTo>
                  <a:lnTo>
                    <a:pt x="1167061" y="248951"/>
                  </a:lnTo>
                  <a:lnTo>
                    <a:pt x="1127523" y="272268"/>
                  </a:lnTo>
                  <a:lnTo>
                    <a:pt x="1212079" y="272268"/>
                  </a:lnTo>
                  <a:lnTo>
                    <a:pt x="1216207" y="259354"/>
                  </a:lnTo>
                  <a:lnTo>
                    <a:pt x="1217610" y="244472"/>
                  </a:lnTo>
                  <a:lnTo>
                    <a:pt x="1216731" y="233148"/>
                  </a:lnTo>
                  <a:lnTo>
                    <a:pt x="1214093" y="222955"/>
                  </a:lnTo>
                  <a:lnTo>
                    <a:pt x="1209698" y="213892"/>
                  </a:lnTo>
                  <a:lnTo>
                    <a:pt x="1207181" y="210648"/>
                  </a:lnTo>
                  <a:close/>
                </a:path>
                <a:path w="4490084" h="368300">
                  <a:moveTo>
                    <a:pt x="1164361" y="186535"/>
                  </a:moveTo>
                  <a:lnTo>
                    <a:pt x="1164361" y="191894"/>
                  </a:lnTo>
                  <a:lnTo>
                    <a:pt x="1174281" y="188890"/>
                  </a:lnTo>
                  <a:lnTo>
                    <a:pt x="1164361" y="186535"/>
                  </a:lnTo>
                  <a:close/>
                </a:path>
                <a:path w="4490084" h="368300">
                  <a:moveTo>
                    <a:pt x="1174281" y="188890"/>
                  </a:moveTo>
                  <a:lnTo>
                    <a:pt x="1164361" y="191894"/>
                  </a:lnTo>
                  <a:lnTo>
                    <a:pt x="1182670" y="191894"/>
                  </a:lnTo>
                  <a:lnTo>
                    <a:pt x="1176353" y="189382"/>
                  </a:lnTo>
                  <a:lnTo>
                    <a:pt x="1174281" y="188890"/>
                  </a:lnTo>
                  <a:close/>
                </a:path>
                <a:path w="4490084" h="368300">
                  <a:moveTo>
                    <a:pt x="1179379" y="186535"/>
                  </a:moveTo>
                  <a:lnTo>
                    <a:pt x="1164361" y="186535"/>
                  </a:lnTo>
                  <a:lnTo>
                    <a:pt x="1174281" y="188890"/>
                  </a:lnTo>
                  <a:lnTo>
                    <a:pt x="1174661" y="188775"/>
                  </a:lnTo>
                  <a:lnTo>
                    <a:pt x="1179379" y="186535"/>
                  </a:lnTo>
                  <a:close/>
                </a:path>
                <a:path w="4490084" h="368300">
                  <a:moveTo>
                    <a:pt x="1206857" y="113529"/>
                  </a:moveTo>
                  <a:lnTo>
                    <a:pt x="1120825" y="113529"/>
                  </a:lnTo>
                  <a:lnTo>
                    <a:pt x="1130368" y="113989"/>
                  </a:lnTo>
                  <a:lnTo>
                    <a:pt x="1138572" y="115371"/>
                  </a:lnTo>
                  <a:lnTo>
                    <a:pt x="1145438" y="117673"/>
                  </a:lnTo>
                  <a:lnTo>
                    <a:pt x="1150966" y="120896"/>
                  </a:lnTo>
                  <a:lnTo>
                    <a:pt x="1157444" y="125808"/>
                  </a:lnTo>
                  <a:lnTo>
                    <a:pt x="1160678" y="133064"/>
                  </a:lnTo>
                  <a:lnTo>
                    <a:pt x="1160678" y="152488"/>
                  </a:lnTo>
                  <a:lnTo>
                    <a:pt x="1120825" y="172135"/>
                  </a:lnTo>
                  <a:lnTo>
                    <a:pt x="1198521" y="172135"/>
                  </a:lnTo>
                  <a:lnTo>
                    <a:pt x="1204090" y="164369"/>
                  </a:lnTo>
                  <a:lnTo>
                    <a:pt x="1208066" y="155809"/>
                  </a:lnTo>
                  <a:lnTo>
                    <a:pt x="1210452" y="146453"/>
                  </a:lnTo>
                  <a:lnTo>
                    <a:pt x="1211247" y="136301"/>
                  </a:lnTo>
                  <a:lnTo>
                    <a:pt x="1209928" y="122822"/>
                  </a:lnTo>
                  <a:lnTo>
                    <a:pt x="1206857" y="113529"/>
                  </a:lnTo>
                  <a:close/>
                </a:path>
                <a:path w="4490084" h="368300">
                  <a:moveTo>
                    <a:pt x="1302767" y="75016"/>
                  </a:moveTo>
                  <a:lnTo>
                    <a:pt x="1254542" y="75016"/>
                  </a:lnTo>
                  <a:lnTo>
                    <a:pt x="1254542" y="311116"/>
                  </a:lnTo>
                  <a:lnTo>
                    <a:pt x="1292720" y="311116"/>
                  </a:lnTo>
                  <a:lnTo>
                    <a:pt x="1348999" y="239114"/>
                  </a:lnTo>
                  <a:lnTo>
                    <a:pt x="1294395" y="239114"/>
                  </a:lnTo>
                  <a:lnTo>
                    <a:pt x="1302767" y="228374"/>
                  </a:lnTo>
                  <a:lnTo>
                    <a:pt x="1302767" y="75016"/>
                  </a:lnTo>
                  <a:close/>
                </a:path>
                <a:path w="4490084" h="368300">
                  <a:moveTo>
                    <a:pt x="1461172" y="147018"/>
                  </a:moveTo>
                  <a:lnTo>
                    <a:pt x="1420984" y="147018"/>
                  </a:lnTo>
                  <a:lnTo>
                    <a:pt x="1412612" y="157729"/>
                  </a:lnTo>
                  <a:lnTo>
                    <a:pt x="1412612" y="311116"/>
                  </a:lnTo>
                  <a:lnTo>
                    <a:pt x="1461172" y="311116"/>
                  </a:lnTo>
                  <a:lnTo>
                    <a:pt x="1461172" y="147018"/>
                  </a:lnTo>
                  <a:close/>
                </a:path>
                <a:path w="4490084" h="368300">
                  <a:moveTo>
                    <a:pt x="1302767" y="228374"/>
                  </a:moveTo>
                  <a:lnTo>
                    <a:pt x="1294395" y="239114"/>
                  </a:lnTo>
                  <a:lnTo>
                    <a:pt x="1302767" y="239114"/>
                  </a:lnTo>
                  <a:lnTo>
                    <a:pt x="1302767" y="228374"/>
                  </a:lnTo>
                  <a:close/>
                </a:path>
                <a:path w="4490084" h="368300">
                  <a:moveTo>
                    <a:pt x="1461172" y="75016"/>
                  </a:moveTo>
                  <a:lnTo>
                    <a:pt x="1422324" y="75016"/>
                  </a:lnTo>
                  <a:lnTo>
                    <a:pt x="1302767" y="228374"/>
                  </a:lnTo>
                  <a:lnTo>
                    <a:pt x="1302767" y="239114"/>
                  </a:lnTo>
                  <a:lnTo>
                    <a:pt x="1348999" y="239114"/>
                  </a:lnTo>
                  <a:lnTo>
                    <a:pt x="1412612" y="157729"/>
                  </a:lnTo>
                  <a:lnTo>
                    <a:pt x="1412612" y="147018"/>
                  </a:lnTo>
                  <a:lnTo>
                    <a:pt x="1461172" y="147018"/>
                  </a:lnTo>
                  <a:lnTo>
                    <a:pt x="1461172" y="75016"/>
                  </a:lnTo>
                  <a:close/>
                </a:path>
                <a:path w="4490084" h="368300">
                  <a:moveTo>
                    <a:pt x="1420984" y="147018"/>
                  </a:moveTo>
                  <a:lnTo>
                    <a:pt x="1412612" y="147018"/>
                  </a:lnTo>
                  <a:lnTo>
                    <a:pt x="1412612" y="157729"/>
                  </a:lnTo>
                  <a:lnTo>
                    <a:pt x="1420984" y="147018"/>
                  </a:lnTo>
                  <a:close/>
                </a:path>
                <a:path w="4490084" h="368300">
                  <a:moveTo>
                    <a:pt x="1561232" y="75016"/>
                  </a:moveTo>
                  <a:lnTo>
                    <a:pt x="1508988" y="75016"/>
                  </a:lnTo>
                  <a:lnTo>
                    <a:pt x="1508988" y="311116"/>
                  </a:lnTo>
                  <a:lnTo>
                    <a:pt x="1561232" y="311116"/>
                  </a:lnTo>
                  <a:lnTo>
                    <a:pt x="1561232" y="212992"/>
                  </a:lnTo>
                  <a:lnTo>
                    <a:pt x="1721981" y="212992"/>
                  </a:lnTo>
                  <a:lnTo>
                    <a:pt x="1721981" y="169791"/>
                  </a:lnTo>
                  <a:lnTo>
                    <a:pt x="1561232" y="169791"/>
                  </a:lnTo>
                  <a:lnTo>
                    <a:pt x="1561232" y="75016"/>
                  </a:lnTo>
                  <a:close/>
                </a:path>
                <a:path w="4490084" h="368300">
                  <a:moveTo>
                    <a:pt x="1721981" y="212992"/>
                  </a:moveTo>
                  <a:lnTo>
                    <a:pt x="1669402" y="212992"/>
                  </a:lnTo>
                  <a:lnTo>
                    <a:pt x="1669402" y="311116"/>
                  </a:lnTo>
                  <a:lnTo>
                    <a:pt x="1721981" y="311116"/>
                  </a:lnTo>
                  <a:lnTo>
                    <a:pt x="1721981" y="212992"/>
                  </a:lnTo>
                  <a:close/>
                </a:path>
                <a:path w="4490084" h="368300">
                  <a:moveTo>
                    <a:pt x="1721981" y="75016"/>
                  </a:moveTo>
                  <a:lnTo>
                    <a:pt x="1669402" y="75016"/>
                  </a:lnTo>
                  <a:lnTo>
                    <a:pt x="1669402" y="169791"/>
                  </a:lnTo>
                  <a:lnTo>
                    <a:pt x="1721981" y="169791"/>
                  </a:lnTo>
                  <a:lnTo>
                    <a:pt x="1721981" y="75016"/>
                  </a:lnTo>
                  <a:close/>
                </a:path>
                <a:path w="4490084" h="368300">
                  <a:moveTo>
                    <a:pt x="1842622" y="238728"/>
                  </a:moveTo>
                  <a:lnTo>
                    <a:pt x="1804459" y="311116"/>
                  </a:lnTo>
                  <a:lnTo>
                    <a:pt x="1858712" y="311116"/>
                  </a:lnTo>
                  <a:lnTo>
                    <a:pt x="1892809" y="246147"/>
                  </a:lnTo>
                  <a:lnTo>
                    <a:pt x="1847325" y="246147"/>
                  </a:lnTo>
                  <a:lnTo>
                    <a:pt x="1842622" y="238728"/>
                  </a:lnTo>
                  <a:close/>
                </a:path>
                <a:path w="4490084" h="368300">
                  <a:moveTo>
                    <a:pt x="2107695" y="117547"/>
                  </a:moveTo>
                  <a:lnTo>
                    <a:pt x="2055451" y="117547"/>
                  </a:lnTo>
                  <a:lnTo>
                    <a:pt x="2055451" y="311116"/>
                  </a:lnTo>
                  <a:lnTo>
                    <a:pt x="2107695" y="311116"/>
                  </a:lnTo>
                  <a:lnTo>
                    <a:pt x="2107695" y="117547"/>
                  </a:lnTo>
                  <a:close/>
                </a:path>
                <a:path w="4490084" h="368300">
                  <a:moveTo>
                    <a:pt x="1846655" y="231076"/>
                  </a:moveTo>
                  <a:lnTo>
                    <a:pt x="1842622" y="238728"/>
                  </a:lnTo>
                  <a:lnTo>
                    <a:pt x="1847325" y="246147"/>
                  </a:lnTo>
                  <a:lnTo>
                    <a:pt x="1846655" y="231076"/>
                  </a:lnTo>
                  <a:close/>
                </a:path>
                <a:path w="4490084" h="368300">
                  <a:moveTo>
                    <a:pt x="1900718" y="231076"/>
                  </a:moveTo>
                  <a:lnTo>
                    <a:pt x="1846655" y="231076"/>
                  </a:lnTo>
                  <a:lnTo>
                    <a:pt x="1847325" y="246147"/>
                  </a:lnTo>
                  <a:lnTo>
                    <a:pt x="1892809" y="246147"/>
                  </a:lnTo>
                  <a:lnTo>
                    <a:pt x="1900718" y="231076"/>
                  </a:lnTo>
                  <a:close/>
                </a:path>
                <a:path w="4490084" h="368300">
                  <a:moveTo>
                    <a:pt x="1794077" y="75016"/>
                  </a:moveTo>
                  <a:lnTo>
                    <a:pt x="1738820" y="75016"/>
                  </a:lnTo>
                  <a:lnTo>
                    <a:pt x="1842622" y="238728"/>
                  </a:lnTo>
                  <a:lnTo>
                    <a:pt x="1846655" y="231076"/>
                  </a:lnTo>
                  <a:lnTo>
                    <a:pt x="1900718" y="231076"/>
                  </a:lnTo>
                  <a:lnTo>
                    <a:pt x="1916361" y="201271"/>
                  </a:lnTo>
                  <a:lnTo>
                    <a:pt x="1863065" y="201271"/>
                  </a:lnTo>
                  <a:lnTo>
                    <a:pt x="1867482" y="192776"/>
                  </a:lnTo>
                  <a:lnTo>
                    <a:pt x="1794077" y="75016"/>
                  </a:lnTo>
                  <a:close/>
                </a:path>
                <a:path w="4490084" h="368300">
                  <a:moveTo>
                    <a:pt x="1867482" y="192776"/>
                  </a:moveTo>
                  <a:lnTo>
                    <a:pt x="1863065" y="201271"/>
                  </a:lnTo>
                  <a:lnTo>
                    <a:pt x="1872777" y="201271"/>
                  </a:lnTo>
                  <a:lnTo>
                    <a:pt x="1867482" y="192776"/>
                  </a:lnTo>
                  <a:close/>
                </a:path>
                <a:path w="4490084" h="368300">
                  <a:moveTo>
                    <a:pt x="1980435" y="75016"/>
                  </a:moveTo>
                  <a:lnTo>
                    <a:pt x="1928704" y="75016"/>
                  </a:lnTo>
                  <a:lnTo>
                    <a:pt x="1867482" y="192776"/>
                  </a:lnTo>
                  <a:lnTo>
                    <a:pt x="1872777" y="201271"/>
                  </a:lnTo>
                  <a:lnTo>
                    <a:pt x="1916361" y="201271"/>
                  </a:lnTo>
                  <a:lnTo>
                    <a:pt x="1980435" y="79183"/>
                  </a:lnTo>
                  <a:lnTo>
                    <a:pt x="1980435" y="75016"/>
                  </a:lnTo>
                  <a:close/>
                </a:path>
                <a:path w="4490084" h="368300">
                  <a:moveTo>
                    <a:pt x="2182711" y="75016"/>
                  </a:moveTo>
                  <a:lnTo>
                    <a:pt x="1982622" y="75016"/>
                  </a:lnTo>
                  <a:lnTo>
                    <a:pt x="1980435" y="79183"/>
                  </a:lnTo>
                  <a:lnTo>
                    <a:pt x="1980435" y="117547"/>
                  </a:lnTo>
                  <a:lnTo>
                    <a:pt x="2182711" y="117547"/>
                  </a:lnTo>
                  <a:lnTo>
                    <a:pt x="2182711" y="75016"/>
                  </a:lnTo>
                  <a:close/>
                </a:path>
                <a:path w="4490084" h="368300">
                  <a:moveTo>
                    <a:pt x="1982622" y="75016"/>
                  </a:moveTo>
                  <a:lnTo>
                    <a:pt x="1980435" y="75016"/>
                  </a:lnTo>
                  <a:lnTo>
                    <a:pt x="1980435" y="79183"/>
                  </a:lnTo>
                  <a:lnTo>
                    <a:pt x="1982622" y="75016"/>
                  </a:lnTo>
                  <a:close/>
                </a:path>
                <a:path w="4490084" h="368300">
                  <a:moveTo>
                    <a:pt x="2263054" y="75016"/>
                  </a:moveTo>
                  <a:lnTo>
                    <a:pt x="2211146" y="75016"/>
                  </a:lnTo>
                  <a:lnTo>
                    <a:pt x="2211146" y="311116"/>
                  </a:lnTo>
                  <a:lnTo>
                    <a:pt x="2315632" y="311116"/>
                  </a:lnTo>
                  <a:lnTo>
                    <a:pt x="2334156" y="309986"/>
                  </a:lnTo>
                  <a:lnTo>
                    <a:pt x="2376918" y="293032"/>
                  </a:lnTo>
                  <a:lnTo>
                    <a:pt x="2392972" y="271598"/>
                  </a:lnTo>
                  <a:lnTo>
                    <a:pt x="2263054" y="271598"/>
                  </a:lnTo>
                  <a:lnTo>
                    <a:pt x="2263054" y="209643"/>
                  </a:lnTo>
                  <a:lnTo>
                    <a:pt x="2393060" y="209643"/>
                  </a:lnTo>
                  <a:lnTo>
                    <a:pt x="2386588" y="198445"/>
                  </a:lnTo>
                  <a:lnTo>
                    <a:pt x="2350545" y="174982"/>
                  </a:lnTo>
                  <a:lnTo>
                    <a:pt x="2315632" y="170460"/>
                  </a:lnTo>
                  <a:lnTo>
                    <a:pt x="2263054" y="170460"/>
                  </a:lnTo>
                  <a:lnTo>
                    <a:pt x="2263054" y="75016"/>
                  </a:lnTo>
                  <a:close/>
                </a:path>
                <a:path w="4490084" h="368300">
                  <a:moveTo>
                    <a:pt x="2393060" y="209643"/>
                  </a:moveTo>
                  <a:lnTo>
                    <a:pt x="2308935" y="209643"/>
                  </a:lnTo>
                  <a:lnTo>
                    <a:pt x="2318773" y="210124"/>
                  </a:lnTo>
                  <a:lnTo>
                    <a:pt x="2327189" y="211569"/>
                  </a:lnTo>
                  <a:lnTo>
                    <a:pt x="2334180" y="213976"/>
                  </a:lnTo>
                  <a:lnTo>
                    <a:pt x="2339745" y="217346"/>
                  </a:lnTo>
                  <a:lnTo>
                    <a:pt x="2346223" y="222481"/>
                  </a:lnTo>
                  <a:lnTo>
                    <a:pt x="2349457" y="230183"/>
                  </a:lnTo>
                  <a:lnTo>
                    <a:pt x="2349457" y="250947"/>
                  </a:lnTo>
                  <a:lnTo>
                    <a:pt x="2308935" y="271598"/>
                  </a:lnTo>
                  <a:lnTo>
                    <a:pt x="2392972" y="271598"/>
                  </a:lnTo>
                  <a:lnTo>
                    <a:pt x="2393495" y="270677"/>
                  </a:lnTo>
                  <a:lnTo>
                    <a:pt x="2397640" y="256549"/>
                  </a:lnTo>
                  <a:lnTo>
                    <a:pt x="2399021" y="240453"/>
                  </a:lnTo>
                  <a:lnTo>
                    <a:pt x="2397640" y="224399"/>
                  </a:lnTo>
                  <a:lnTo>
                    <a:pt x="2393495" y="210397"/>
                  </a:lnTo>
                  <a:lnTo>
                    <a:pt x="2393060" y="209643"/>
                  </a:lnTo>
                  <a:close/>
                </a:path>
                <a:path w="4490084" h="368300">
                  <a:moveTo>
                    <a:pt x="2480065" y="75016"/>
                  </a:moveTo>
                  <a:lnTo>
                    <a:pt x="2428157" y="75016"/>
                  </a:lnTo>
                  <a:lnTo>
                    <a:pt x="2428157" y="311116"/>
                  </a:lnTo>
                  <a:lnTo>
                    <a:pt x="2480065" y="311116"/>
                  </a:lnTo>
                  <a:lnTo>
                    <a:pt x="2480065" y="75016"/>
                  </a:lnTo>
                  <a:close/>
                </a:path>
                <a:path w="4490084" h="368300">
                  <a:moveTo>
                    <a:pt x="2576285" y="75016"/>
                  </a:moveTo>
                  <a:lnTo>
                    <a:pt x="2528060" y="75016"/>
                  </a:lnTo>
                  <a:lnTo>
                    <a:pt x="2528060" y="311116"/>
                  </a:lnTo>
                  <a:lnTo>
                    <a:pt x="2566238" y="311116"/>
                  </a:lnTo>
                  <a:lnTo>
                    <a:pt x="2622517" y="239114"/>
                  </a:lnTo>
                  <a:lnTo>
                    <a:pt x="2567912" y="239114"/>
                  </a:lnTo>
                  <a:lnTo>
                    <a:pt x="2576285" y="228374"/>
                  </a:lnTo>
                  <a:lnTo>
                    <a:pt x="2576285" y="75016"/>
                  </a:lnTo>
                  <a:close/>
                </a:path>
                <a:path w="4490084" h="368300">
                  <a:moveTo>
                    <a:pt x="2734689" y="147018"/>
                  </a:moveTo>
                  <a:lnTo>
                    <a:pt x="2694502" y="147018"/>
                  </a:lnTo>
                  <a:lnTo>
                    <a:pt x="2686130" y="157729"/>
                  </a:lnTo>
                  <a:lnTo>
                    <a:pt x="2686130" y="311116"/>
                  </a:lnTo>
                  <a:lnTo>
                    <a:pt x="2734689" y="311116"/>
                  </a:lnTo>
                  <a:lnTo>
                    <a:pt x="2734689" y="147018"/>
                  </a:lnTo>
                  <a:close/>
                </a:path>
                <a:path w="4490084" h="368300">
                  <a:moveTo>
                    <a:pt x="2576285" y="228374"/>
                  </a:moveTo>
                  <a:lnTo>
                    <a:pt x="2567912" y="239114"/>
                  </a:lnTo>
                  <a:lnTo>
                    <a:pt x="2576285" y="239114"/>
                  </a:lnTo>
                  <a:lnTo>
                    <a:pt x="2576285" y="228374"/>
                  </a:lnTo>
                  <a:close/>
                </a:path>
                <a:path w="4490084" h="368300">
                  <a:moveTo>
                    <a:pt x="2734689" y="75016"/>
                  </a:moveTo>
                  <a:lnTo>
                    <a:pt x="2695842" y="75016"/>
                  </a:lnTo>
                  <a:lnTo>
                    <a:pt x="2576285" y="228374"/>
                  </a:lnTo>
                  <a:lnTo>
                    <a:pt x="2576285" y="239114"/>
                  </a:lnTo>
                  <a:lnTo>
                    <a:pt x="2622517" y="239114"/>
                  </a:lnTo>
                  <a:lnTo>
                    <a:pt x="2686130" y="157729"/>
                  </a:lnTo>
                  <a:lnTo>
                    <a:pt x="2686130" y="147018"/>
                  </a:lnTo>
                  <a:lnTo>
                    <a:pt x="2734689" y="147018"/>
                  </a:lnTo>
                  <a:lnTo>
                    <a:pt x="2734689" y="75016"/>
                  </a:lnTo>
                  <a:close/>
                </a:path>
                <a:path w="4490084" h="368300">
                  <a:moveTo>
                    <a:pt x="2694502" y="147018"/>
                  </a:moveTo>
                  <a:lnTo>
                    <a:pt x="2686130" y="147018"/>
                  </a:lnTo>
                  <a:lnTo>
                    <a:pt x="2686130" y="157729"/>
                  </a:lnTo>
                  <a:lnTo>
                    <a:pt x="2694502" y="147018"/>
                  </a:lnTo>
                  <a:close/>
                </a:path>
                <a:path w="4490084" h="368300">
                  <a:moveTo>
                    <a:pt x="2585996" y="0"/>
                  </a:moveTo>
                  <a:lnTo>
                    <a:pt x="2561214" y="8037"/>
                  </a:lnTo>
                  <a:lnTo>
                    <a:pt x="2563222" y="15028"/>
                  </a:lnTo>
                  <a:lnTo>
                    <a:pt x="2565900" y="21600"/>
                  </a:lnTo>
                  <a:lnTo>
                    <a:pt x="2596713" y="50568"/>
                  </a:lnTo>
                  <a:lnTo>
                    <a:pt x="2631207" y="56597"/>
                  </a:lnTo>
                  <a:lnTo>
                    <a:pt x="2644205" y="55801"/>
                  </a:lnTo>
                  <a:lnTo>
                    <a:pt x="2684726" y="36859"/>
                  </a:lnTo>
                  <a:lnTo>
                    <a:pt x="2690259" y="30140"/>
                  </a:lnTo>
                  <a:lnTo>
                    <a:pt x="2631542" y="30140"/>
                  </a:lnTo>
                  <a:lnTo>
                    <a:pt x="2623230" y="29700"/>
                  </a:lnTo>
                  <a:lnTo>
                    <a:pt x="2589287" y="7388"/>
                  </a:lnTo>
                  <a:lnTo>
                    <a:pt x="2585996" y="0"/>
                  </a:lnTo>
                  <a:close/>
                </a:path>
                <a:path w="4490084" h="368300">
                  <a:moveTo>
                    <a:pt x="2677088" y="334"/>
                  </a:moveTo>
                  <a:lnTo>
                    <a:pt x="2647529" y="28298"/>
                  </a:lnTo>
                  <a:lnTo>
                    <a:pt x="2631542" y="30140"/>
                  </a:lnTo>
                  <a:lnTo>
                    <a:pt x="2690259" y="30140"/>
                  </a:lnTo>
                  <a:lnTo>
                    <a:pt x="2691569" y="28549"/>
                  </a:lnTo>
                  <a:lnTo>
                    <a:pt x="2696948" y="18942"/>
                  </a:lnTo>
                  <a:lnTo>
                    <a:pt x="2700865" y="8037"/>
                  </a:lnTo>
                  <a:lnTo>
                    <a:pt x="2677088" y="334"/>
                  </a:lnTo>
                  <a:close/>
                </a:path>
                <a:path w="4490084" h="368300">
                  <a:moveTo>
                    <a:pt x="2949666" y="238728"/>
                  </a:moveTo>
                  <a:lnTo>
                    <a:pt x="2911503" y="311116"/>
                  </a:lnTo>
                  <a:lnTo>
                    <a:pt x="2965756" y="311116"/>
                  </a:lnTo>
                  <a:lnTo>
                    <a:pt x="2999853" y="246147"/>
                  </a:lnTo>
                  <a:lnTo>
                    <a:pt x="2954369" y="246147"/>
                  </a:lnTo>
                  <a:lnTo>
                    <a:pt x="2949666" y="238728"/>
                  </a:lnTo>
                  <a:close/>
                </a:path>
                <a:path w="4490084" h="368300">
                  <a:moveTo>
                    <a:pt x="2953700" y="231076"/>
                  </a:moveTo>
                  <a:lnTo>
                    <a:pt x="2949666" y="238728"/>
                  </a:lnTo>
                  <a:lnTo>
                    <a:pt x="2954369" y="246147"/>
                  </a:lnTo>
                  <a:lnTo>
                    <a:pt x="2953700" y="231076"/>
                  </a:lnTo>
                  <a:close/>
                </a:path>
                <a:path w="4490084" h="368300">
                  <a:moveTo>
                    <a:pt x="3007762" y="231076"/>
                  </a:moveTo>
                  <a:lnTo>
                    <a:pt x="2953700" y="231076"/>
                  </a:lnTo>
                  <a:lnTo>
                    <a:pt x="2954369" y="246147"/>
                  </a:lnTo>
                  <a:lnTo>
                    <a:pt x="2999853" y="246147"/>
                  </a:lnTo>
                  <a:lnTo>
                    <a:pt x="3007762" y="231076"/>
                  </a:lnTo>
                  <a:close/>
                </a:path>
                <a:path w="4490084" h="368300">
                  <a:moveTo>
                    <a:pt x="2901121" y="75016"/>
                  </a:moveTo>
                  <a:lnTo>
                    <a:pt x="2845864" y="75016"/>
                  </a:lnTo>
                  <a:lnTo>
                    <a:pt x="2949666" y="238728"/>
                  </a:lnTo>
                  <a:lnTo>
                    <a:pt x="2953700" y="231076"/>
                  </a:lnTo>
                  <a:lnTo>
                    <a:pt x="3007762" y="231076"/>
                  </a:lnTo>
                  <a:lnTo>
                    <a:pt x="3023405" y="201271"/>
                  </a:lnTo>
                  <a:lnTo>
                    <a:pt x="2970109" y="201271"/>
                  </a:lnTo>
                  <a:lnTo>
                    <a:pt x="2974526" y="192776"/>
                  </a:lnTo>
                  <a:lnTo>
                    <a:pt x="2901121" y="75016"/>
                  </a:lnTo>
                  <a:close/>
                </a:path>
                <a:path w="4490084" h="368300">
                  <a:moveTo>
                    <a:pt x="2974526" y="192776"/>
                  </a:moveTo>
                  <a:lnTo>
                    <a:pt x="2970109" y="201271"/>
                  </a:lnTo>
                  <a:lnTo>
                    <a:pt x="2979821" y="201271"/>
                  </a:lnTo>
                  <a:lnTo>
                    <a:pt x="2974526" y="192776"/>
                  </a:lnTo>
                  <a:close/>
                </a:path>
                <a:path w="4490084" h="368300">
                  <a:moveTo>
                    <a:pt x="3089666" y="75016"/>
                  </a:moveTo>
                  <a:lnTo>
                    <a:pt x="3035749" y="75016"/>
                  </a:lnTo>
                  <a:lnTo>
                    <a:pt x="2974526" y="192776"/>
                  </a:lnTo>
                  <a:lnTo>
                    <a:pt x="2979821" y="201271"/>
                  </a:lnTo>
                  <a:lnTo>
                    <a:pt x="3023405" y="201271"/>
                  </a:lnTo>
                  <a:lnTo>
                    <a:pt x="3089666" y="75016"/>
                  </a:lnTo>
                  <a:close/>
                </a:path>
                <a:path w="4490084" h="368300">
                  <a:moveTo>
                    <a:pt x="3218088" y="75016"/>
                  </a:moveTo>
                  <a:lnTo>
                    <a:pt x="3107908" y="75016"/>
                  </a:lnTo>
                  <a:lnTo>
                    <a:pt x="3107908" y="311116"/>
                  </a:lnTo>
                  <a:lnTo>
                    <a:pt x="3160151" y="311116"/>
                  </a:lnTo>
                  <a:lnTo>
                    <a:pt x="3160151" y="219355"/>
                  </a:lnTo>
                  <a:lnTo>
                    <a:pt x="3218088" y="219355"/>
                  </a:lnTo>
                  <a:lnTo>
                    <a:pt x="3266942" y="208429"/>
                  </a:lnTo>
                  <a:lnTo>
                    <a:pt x="3292890" y="178833"/>
                  </a:lnTo>
                  <a:lnTo>
                    <a:pt x="3160151" y="178833"/>
                  </a:lnTo>
                  <a:lnTo>
                    <a:pt x="3160151" y="115538"/>
                  </a:lnTo>
                  <a:lnTo>
                    <a:pt x="3293100" y="115538"/>
                  </a:lnTo>
                  <a:lnTo>
                    <a:pt x="3287454" y="104884"/>
                  </a:lnTo>
                  <a:lnTo>
                    <a:pt x="3278369" y="94440"/>
                  </a:lnTo>
                  <a:lnTo>
                    <a:pt x="3266942" y="85942"/>
                  </a:lnTo>
                  <a:lnTo>
                    <a:pt x="3253087" y="79872"/>
                  </a:lnTo>
                  <a:lnTo>
                    <a:pt x="3236802" y="76230"/>
                  </a:lnTo>
                  <a:lnTo>
                    <a:pt x="3218088" y="75016"/>
                  </a:lnTo>
                  <a:close/>
                </a:path>
                <a:path w="4490084" h="368300">
                  <a:moveTo>
                    <a:pt x="3293100" y="115538"/>
                  </a:moveTo>
                  <a:lnTo>
                    <a:pt x="3211390" y="115538"/>
                  </a:lnTo>
                  <a:lnTo>
                    <a:pt x="3220161" y="116061"/>
                  </a:lnTo>
                  <a:lnTo>
                    <a:pt x="3227717" y="117631"/>
                  </a:lnTo>
                  <a:lnTo>
                    <a:pt x="3234059" y="120247"/>
                  </a:lnTo>
                  <a:lnTo>
                    <a:pt x="3239186" y="123910"/>
                  </a:lnTo>
                  <a:lnTo>
                    <a:pt x="3245434" y="129269"/>
                  </a:lnTo>
                  <a:lnTo>
                    <a:pt x="3248563" y="136971"/>
                  </a:lnTo>
                  <a:lnTo>
                    <a:pt x="3248563" y="157065"/>
                  </a:lnTo>
                  <a:lnTo>
                    <a:pt x="3211390" y="178833"/>
                  </a:lnTo>
                  <a:lnTo>
                    <a:pt x="3292890" y="178833"/>
                  </a:lnTo>
                  <a:lnTo>
                    <a:pt x="3293943" y="176823"/>
                  </a:lnTo>
                  <a:lnTo>
                    <a:pt x="3297835" y="162758"/>
                  </a:lnTo>
                  <a:lnTo>
                    <a:pt x="3299132" y="147018"/>
                  </a:lnTo>
                  <a:lnTo>
                    <a:pt x="3297835" y="131173"/>
                  </a:lnTo>
                  <a:lnTo>
                    <a:pt x="3293943" y="117129"/>
                  </a:lnTo>
                  <a:lnTo>
                    <a:pt x="3293100" y="115538"/>
                  </a:lnTo>
                  <a:close/>
                </a:path>
                <a:path w="4490084" h="368300">
                  <a:moveTo>
                    <a:pt x="3439463" y="71332"/>
                  </a:moveTo>
                  <a:lnTo>
                    <a:pt x="3391175" y="79809"/>
                  </a:lnTo>
                  <a:lnTo>
                    <a:pt x="3354400" y="104570"/>
                  </a:lnTo>
                  <a:lnTo>
                    <a:pt x="3331312" y="143104"/>
                  </a:lnTo>
                  <a:lnTo>
                    <a:pt x="3323590" y="192898"/>
                  </a:lnTo>
                  <a:lnTo>
                    <a:pt x="3324469" y="210585"/>
                  </a:lnTo>
                  <a:lnTo>
                    <a:pt x="3337655" y="256863"/>
                  </a:lnTo>
                  <a:lnTo>
                    <a:pt x="3365376" y="291294"/>
                  </a:lnTo>
                  <a:lnTo>
                    <a:pt x="3406056" y="311032"/>
                  </a:lnTo>
                  <a:lnTo>
                    <a:pt x="3439463" y="314800"/>
                  </a:lnTo>
                  <a:lnTo>
                    <a:pt x="3456774" y="313858"/>
                  </a:lnTo>
                  <a:lnTo>
                    <a:pt x="3501418" y="299730"/>
                  </a:lnTo>
                  <a:lnTo>
                    <a:pt x="3533357" y="270594"/>
                  </a:lnTo>
                  <a:lnTo>
                    <a:pt x="3439463" y="270594"/>
                  </a:lnTo>
                  <a:lnTo>
                    <a:pt x="3425019" y="269317"/>
                  </a:lnTo>
                  <a:lnTo>
                    <a:pt x="3386655" y="238800"/>
                  </a:lnTo>
                  <a:lnTo>
                    <a:pt x="3378178" y="192898"/>
                  </a:lnTo>
                  <a:lnTo>
                    <a:pt x="3379119" y="175526"/>
                  </a:lnTo>
                  <a:lnTo>
                    <a:pt x="3393248" y="135966"/>
                  </a:lnTo>
                  <a:lnTo>
                    <a:pt x="3439463" y="115538"/>
                  </a:lnTo>
                  <a:lnTo>
                    <a:pt x="3533461" y="115538"/>
                  </a:lnTo>
                  <a:lnTo>
                    <a:pt x="3524526" y="104570"/>
                  </a:lnTo>
                  <a:lnTo>
                    <a:pt x="3487751" y="79809"/>
                  </a:lnTo>
                  <a:lnTo>
                    <a:pt x="3456774" y="72274"/>
                  </a:lnTo>
                  <a:lnTo>
                    <a:pt x="3439463" y="71332"/>
                  </a:lnTo>
                  <a:close/>
                </a:path>
                <a:path w="4490084" h="368300">
                  <a:moveTo>
                    <a:pt x="3533461" y="115538"/>
                  </a:moveTo>
                  <a:lnTo>
                    <a:pt x="3439463" y="115538"/>
                  </a:lnTo>
                  <a:lnTo>
                    <a:pt x="3453758" y="116815"/>
                  </a:lnTo>
                  <a:lnTo>
                    <a:pt x="3466171" y="120645"/>
                  </a:lnTo>
                  <a:lnTo>
                    <a:pt x="3497150" y="160246"/>
                  </a:lnTo>
                  <a:lnTo>
                    <a:pt x="3501084" y="192898"/>
                  </a:lnTo>
                  <a:lnTo>
                    <a:pt x="3500100" y="210166"/>
                  </a:lnTo>
                  <a:lnTo>
                    <a:pt x="3485344" y="250165"/>
                  </a:lnTo>
                  <a:lnTo>
                    <a:pt x="3439463" y="270594"/>
                  </a:lnTo>
                  <a:lnTo>
                    <a:pt x="3533357" y="270594"/>
                  </a:lnTo>
                  <a:lnTo>
                    <a:pt x="3552405" y="227309"/>
                  </a:lnTo>
                  <a:lnTo>
                    <a:pt x="3556006" y="192563"/>
                  </a:lnTo>
                  <a:lnTo>
                    <a:pt x="3555106" y="174898"/>
                  </a:lnTo>
                  <a:lnTo>
                    <a:pt x="3552405" y="158404"/>
                  </a:lnTo>
                  <a:lnTo>
                    <a:pt x="3547904" y="143083"/>
                  </a:lnTo>
                  <a:lnTo>
                    <a:pt x="3541606" y="128934"/>
                  </a:lnTo>
                  <a:lnTo>
                    <a:pt x="3533819" y="115978"/>
                  </a:lnTo>
                  <a:lnTo>
                    <a:pt x="3533461" y="115538"/>
                  </a:lnTo>
                  <a:close/>
                </a:path>
                <a:path w="4490084" h="368300">
                  <a:moveTo>
                    <a:pt x="3705683" y="75016"/>
                  </a:moveTo>
                  <a:lnTo>
                    <a:pt x="3596842" y="75016"/>
                  </a:lnTo>
                  <a:lnTo>
                    <a:pt x="3596842" y="311116"/>
                  </a:lnTo>
                  <a:lnTo>
                    <a:pt x="3709367" y="311116"/>
                  </a:lnTo>
                  <a:lnTo>
                    <a:pt x="3727890" y="310028"/>
                  </a:lnTo>
                  <a:lnTo>
                    <a:pt x="3770652" y="293701"/>
                  </a:lnTo>
                  <a:lnTo>
                    <a:pt x="3787560" y="272268"/>
                  </a:lnTo>
                  <a:lnTo>
                    <a:pt x="3646741" y="272268"/>
                  </a:lnTo>
                  <a:lnTo>
                    <a:pt x="3646741" y="210648"/>
                  </a:lnTo>
                  <a:lnTo>
                    <a:pt x="3782662" y="210648"/>
                  </a:lnTo>
                  <a:lnTo>
                    <a:pt x="3779025" y="205959"/>
                  </a:lnTo>
                  <a:lnTo>
                    <a:pt x="3771425" y="199094"/>
                  </a:lnTo>
                  <a:lnTo>
                    <a:pt x="3762361" y="193568"/>
                  </a:lnTo>
                  <a:lnTo>
                    <a:pt x="3758150" y="191894"/>
                  </a:lnTo>
                  <a:lnTo>
                    <a:pt x="3739842" y="191894"/>
                  </a:lnTo>
                  <a:lnTo>
                    <a:pt x="3739842" y="186535"/>
                  </a:lnTo>
                  <a:lnTo>
                    <a:pt x="3754853" y="186535"/>
                  </a:lnTo>
                  <a:lnTo>
                    <a:pt x="3759261" y="184442"/>
                  </a:lnTo>
                  <a:lnTo>
                    <a:pt x="3767216" y="178896"/>
                  </a:lnTo>
                  <a:lnTo>
                    <a:pt x="3774001" y="172135"/>
                  </a:lnTo>
                  <a:lnTo>
                    <a:pt x="3646741" y="172135"/>
                  </a:lnTo>
                  <a:lnTo>
                    <a:pt x="3646741" y="113529"/>
                  </a:lnTo>
                  <a:lnTo>
                    <a:pt x="3782338" y="113529"/>
                  </a:lnTo>
                  <a:lnTo>
                    <a:pt x="3781453" y="110849"/>
                  </a:lnTo>
                  <a:lnTo>
                    <a:pt x="3753969" y="84246"/>
                  </a:lnTo>
                  <a:lnTo>
                    <a:pt x="3723994" y="76041"/>
                  </a:lnTo>
                  <a:lnTo>
                    <a:pt x="3705683" y="75016"/>
                  </a:lnTo>
                  <a:close/>
                </a:path>
                <a:path w="4490084" h="368300">
                  <a:moveTo>
                    <a:pt x="3782662" y="210648"/>
                  </a:moveTo>
                  <a:lnTo>
                    <a:pt x="3703004" y="210648"/>
                  </a:lnTo>
                  <a:lnTo>
                    <a:pt x="3712148" y="211108"/>
                  </a:lnTo>
                  <a:lnTo>
                    <a:pt x="3720163" y="212490"/>
                  </a:lnTo>
                  <a:lnTo>
                    <a:pt x="3743191" y="241458"/>
                  </a:lnTo>
                  <a:lnTo>
                    <a:pt x="3742542" y="248951"/>
                  </a:lnTo>
                  <a:lnTo>
                    <a:pt x="3703004" y="272268"/>
                  </a:lnTo>
                  <a:lnTo>
                    <a:pt x="3787560" y="272268"/>
                  </a:lnTo>
                  <a:lnTo>
                    <a:pt x="3791687" y="259354"/>
                  </a:lnTo>
                  <a:lnTo>
                    <a:pt x="3793090" y="244472"/>
                  </a:lnTo>
                  <a:lnTo>
                    <a:pt x="3792211" y="233148"/>
                  </a:lnTo>
                  <a:lnTo>
                    <a:pt x="3789574" y="222955"/>
                  </a:lnTo>
                  <a:lnTo>
                    <a:pt x="3785178" y="213892"/>
                  </a:lnTo>
                  <a:lnTo>
                    <a:pt x="3782662" y="210648"/>
                  </a:lnTo>
                  <a:close/>
                </a:path>
                <a:path w="4490084" h="368300">
                  <a:moveTo>
                    <a:pt x="3739842" y="186535"/>
                  </a:moveTo>
                  <a:lnTo>
                    <a:pt x="3739842" y="191894"/>
                  </a:lnTo>
                  <a:lnTo>
                    <a:pt x="3749759" y="188889"/>
                  </a:lnTo>
                  <a:lnTo>
                    <a:pt x="3739842" y="186535"/>
                  </a:lnTo>
                  <a:close/>
                </a:path>
                <a:path w="4490084" h="368300">
                  <a:moveTo>
                    <a:pt x="3749759" y="188889"/>
                  </a:moveTo>
                  <a:lnTo>
                    <a:pt x="3739842" y="191894"/>
                  </a:lnTo>
                  <a:lnTo>
                    <a:pt x="3758150" y="191894"/>
                  </a:lnTo>
                  <a:lnTo>
                    <a:pt x="3751833" y="189382"/>
                  </a:lnTo>
                  <a:lnTo>
                    <a:pt x="3749759" y="188889"/>
                  </a:lnTo>
                  <a:close/>
                </a:path>
                <a:path w="4490084" h="368300">
                  <a:moveTo>
                    <a:pt x="3754853" y="186535"/>
                  </a:moveTo>
                  <a:lnTo>
                    <a:pt x="3739842" y="186535"/>
                  </a:lnTo>
                  <a:lnTo>
                    <a:pt x="3749759" y="188889"/>
                  </a:lnTo>
                  <a:lnTo>
                    <a:pt x="3750136" y="188775"/>
                  </a:lnTo>
                  <a:lnTo>
                    <a:pt x="3754853" y="186535"/>
                  </a:lnTo>
                  <a:close/>
                </a:path>
                <a:path w="4490084" h="368300">
                  <a:moveTo>
                    <a:pt x="3782338" y="113529"/>
                  </a:moveTo>
                  <a:lnTo>
                    <a:pt x="3696306" y="113529"/>
                  </a:lnTo>
                  <a:lnTo>
                    <a:pt x="3705848" y="113989"/>
                  </a:lnTo>
                  <a:lnTo>
                    <a:pt x="3714053" y="115371"/>
                  </a:lnTo>
                  <a:lnTo>
                    <a:pt x="3720919" y="117673"/>
                  </a:lnTo>
                  <a:lnTo>
                    <a:pt x="3726446" y="120896"/>
                  </a:lnTo>
                  <a:lnTo>
                    <a:pt x="3732914" y="125808"/>
                  </a:lnTo>
                  <a:lnTo>
                    <a:pt x="3736158" y="133064"/>
                  </a:lnTo>
                  <a:lnTo>
                    <a:pt x="3736158" y="152488"/>
                  </a:lnTo>
                  <a:lnTo>
                    <a:pt x="3696306" y="172135"/>
                  </a:lnTo>
                  <a:lnTo>
                    <a:pt x="3774001" y="172135"/>
                  </a:lnTo>
                  <a:lnTo>
                    <a:pt x="3779566" y="164369"/>
                  </a:lnTo>
                  <a:lnTo>
                    <a:pt x="3783543" y="155809"/>
                  </a:lnTo>
                  <a:lnTo>
                    <a:pt x="3785931" y="146453"/>
                  </a:lnTo>
                  <a:lnTo>
                    <a:pt x="3786727" y="136301"/>
                  </a:lnTo>
                  <a:lnTo>
                    <a:pt x="3785408" y="122822"/>
                  </a:lnTo>
                  <a:lnTo>
                    <a:pt x="3782338" y="113529"/>
                  </a:lnTo>
                  <a:close/>
                </a:path>
                <a:path w="4490084" h="368300">
                  <a:moveTo>
                    <a:pt x="3994121" y="75016"/>
                  </a:moveTo>
                  <a:lnTo>
                    <a:pt x="3830023" y="75016"/>
                  </a:lnTo>
                  <a:lnTo>
                    <a:pt x="3830023" y="311116"/>
                  </a:lnTo>
                  <a:lnTo>
                    <a:pt x="3994121" y="311116"/>
                  </a:lnTo>
                  <a:lnTo>
                    <a:pt x="3994121" y="270594"/>
                  </a:lnTo>
                  <a:lnTo>
                    <a:pt x="3879922" y="270594"/>
                  </a:lnTo>
                  <a:lnTo>
                    <a:pt x="3879922" y="211652"/>
                  </a:lnTo>
                  <a:lnTo>
                    <a:pt x="3986083" y="211652"/>
                  </a:lnTo>
                  <a:lnTo>
                    <a:pt x="3986083" y="170795"/>
                  </a:lnTo>
                  <a:lnTo>
                    <a:pt x="3879922" y="170795"/>
                  </a:lnTo>
                  <a:lnTo>
                    <a:pt x="3879922" y="115538"/>
                  </a:lnTo>
                  <a:lnTo>
                    <a:pt x="3994121" y="115538"/>
                  </a:lnTo>
                  <a:lnTo>
                    <a:pt x="3994121" y="75016"/>
                  </a:lnTo>
                  <a:close/>
                </a:path>
                <a:path w="4490084" h="368300">
                  <a:moveTo>
                    <a:pt x="4082742" y="75016"/>
                  </a:moveTo>
                  <a:lnTo>
                    <a:pt x="4030498" y="75016"/>
                  </a:lnTo>
                  <a:lnTo>
                    <a:pt x="4030498" y="311116"/>
                  </a:lnTo>
                  <a:lnTo>
                    <a:pt x="4082742" y="311116"/>
                  </a:lnTo>
                  <a:lnTo>
                    <a:pt x="4082742" y="212992"/>
                  </a:lnTo>
                  <a:lnTo>
                    <a:pt x="4243491" y="212992"/>
                  </a:lnTo>
                  <a:lnTo>
                    <a:pt x="4243491" y="169791"/>
                  </a:lnTo>
                  <a:lnTo>
                    <a:pt x="4082742" y="169791"/>
                  </a:lnTo>
                  <a:lnTo>
                    <a:pt x="4082742" y="75016"/>
                  </a:lnTo>
                  <a:close/>
                </a:path>
                <a:path w="4490084" h="368300">
                  <a:moveTo>
                    <a:pt x="4243491" y="212992"/>
                  </a:moveTo>
                  <a:lnTo>
                    <a:pt x="4190913" y="212992"/>
                  </a:lnTo>
                  <a:lnTo>
                    <a:pt x="4190913" y="311116"/>
                  </a:lnTo>
                  <a:lnTo>
                    <a:pt x="4243491" y="311116"/>
                  </a:lnTo>
                  <a:lnTo>
                    <a:pt x="4243491" y="212992"/>
                  </a:lnTo>
                  <a:close/>
                </a:path>
                <a:path w="4490084" h="368300">
                  <a:moveTo>
                    <a:pt x="4243491" y="75016"/>
                  </a:moveTo>
                  <a:lnTo>
                    <a:pt x="4190913" y="75016"/>
                  </a:lnTo>
                  <a:lnTo>
                    <a:pt x="4190913" y="169791"/>
                  </a:lnTo>
                  <a:lnTo>
                    <a:pt x="4243491" y="169791"/>
                  </a:lnTo>
                  <a:lnTo>
                    <a:pt x="4243491" y="75016"/>
                  </a:lnTo>
                  <a:close/>
                </a:path>
                <a:path w="4490084" h="368300">
                  <a:moveTo>
                    <a:pt x="4343394" y="75016"/>
                  </a:moveTo>
                  <a:lnTo>
                    <a:pt x="4291485" y="75016"/>
                  </a:lnTo>
                  <a:lnTo>
                    <a:pt x="4291485" y="311116"/>
                  </a:lnTo>
                  <a:lnTo>
                    <a:pt x="4406354" y="311116"/>
                  </a:lnTo>
                  <a:lnTo>
                    <a:pt x="4424878" y="309986"/>
                  </a:lnTo>
                  <a:lnTo>
                    <a:pt x="4467640" y="293032"/>
                  </a:lnTo>
                  <a:lnTo>
                    <a:pt x="4483694" y="271598"/>
                  </a:lnTo>
                  <a:lnTo>
                    <a:pt x="4343394" y="271598"/>
                  </a:lnTo>
                  <a:lnTo>
                    <a:pt x="4343394" y="209978"/>
                  </a:lnTo>
                  <a:lnTo>
                    <a:pt x="4483975" y="209978"/>
                  </a:lnTo>
                  <a:lnTo>
                    <a:pt x="4477310" y="198445"/>
                  </a:lnTo>
                  <a:lnTo>
                    <a:pt x="4441267" y="174982"/>
                  </a:lnTo>
                  <a:lnTo>
                    <a:pt x="4406354" y="170460"/>
                  </a:lnTo>
                  <a:lnTo>
                    <a:pt x="4343394" y="170460"/>
                  </a:lnTo>
                  <a:lnTo>
                    <a:pt x="4343394" y="75016"/>
                  </a:lnTo>
                  <a:close/>
                </a:path>
                <a:path w="4490084" h="368300">
                  <a:moveTo>
                    <a:pt x="4483975" y="209978"/>
                  </a:moveTo>
                  <a:lnTo>
                    <a:pt x="4399656" y="209978"/>
                  </a:lnTo>
                  <a:lnTo>
                    <a:pt x="4409493" y="210459"/>
                  </a:lnTo>
                  <a:lnTo>
                    <a:pt x="4417907" y="211903"/>
                  </a:lnTo>
                  <a:lnTo>
                    <a:pt x="4424897" y="214311"/>
                  </a:lnTo>
                  <a:lnTo>
                    <a:pt x="4430466" y="217681"/>
                  </a:lnTo>
                  <a:lnTo>
                    <a:pt x="4436934" y="222592"/>
                  </a:lnTo>
                  <a:lnTo>
                    <a:pt x="4440178" y="230183"/>
                  </a:lnTo>
                  <a:lnTo>
                    <a:pt x="4440178" y="250947"/>
                  </a:lnTo>
                  <a:lnTo>
                    <a:pt x="4399656" y="271598"/>
                  </a:lnTo>
                  <a:lnTo>
                    <a:pt x="4483694" y="271598"/>
                  </a:lnTo>
                  <a:lnTo>
                    <a:pt x="4484217" y="270677"/>
                  </a:lnTo>
                  <a:lnTo>
                    <a:pt x="4488361" y="256549"/>
                  </a:lnTo>
                  <a:lnTo>
                    <a:pt x="4489743" y="240453"/>
                  </a:lnTo>
                  <a:lnTo>
                    <a:pt x="4488361" y="224399"/>
                  </a:lnTo>
                  <a:lnTo>
                    <a:pt x="4484217" y="210397"/>
                  </a:lnTo>
                  <a:lnTo>
                    <a:pt x="4483975" y="209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32580" y="2922472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4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2580" y="4073670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5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0315" y="3205499"/>
            <a:ext cx="3122846" cy="683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74755" y="4308745"/>
            <a:ext cx="5242351" cy="492369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750205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0205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27953" y="3205499"/>
            <a:ext cx="3122846" cy="683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52859" y="4308745"/>
            <a:ext cx="5242351" cy="596345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217844" y="288061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17844" y="4073670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610778" y="10574641"/>
            <a:ext cx="5135796" cy="443221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5515283" y="4188790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5" h="575945">
                <a:moveTo>
                  <a:pt x="287799" y="0"/>
                </a:moveTo>
                <a:lnTo>
                  <a:pt x="241116" y="3766"/>
                </a:lnTo>
                <a:lnTo>
                  <a:pt x="196832" y="14672"/>
                </a:lnTo>
                <a:lnTo>
                  <a:pt x="155539" y="32123"/>
                </a:lnTo>
                <a:lnTo>
                  <a:pt x="117828" y="55528"/>
                </a:lnTo>
                <a:lnTo>
                  <a:pt x="84294" y="84294"/>
                </a:lnTo>
                <a:lnTo>
                  <a:pt x="55528" y="117828"/>
                </a:lnTo>
                <a:lnTo>
                  <a:pt x="32123" y="155539"/>
                </a:lnTo>
                <a:lnTo>
                  <a:pt x="14672" y="196832"/>
                </a:lnTo>
                <a:lnTo>
                  <a:pt x="3766" y="241116"/>
                </a:lnTo>
                <a:lnTo>
                  <a:pt x="0" y="287799"/>
                </a:lnTo>
                <a:lnTo>
                  <a:pt x="3766" y="334481"/>
                </a:lnTo>
                <a:lnTo>
                  <a:pt x="14672" y="378766"/>
                </a:lnTo>
                <a:lnTo>
                  <a:pt x="32123" y="420059"/>
                </a:lnTo>
                <a:lnTo>
                  <a:pt x="55528" y="457769"/>
                </a:lnTo>
                <a:lnTo>
                  <a:pt x="84294" y="491304"/>
                </a:lnTo>
                <a:lnTo>
                  <a:pt x="117828" y="520070"/>
                </a:lnTo>
                <a:lnTo>
                  <a:pt x="155539" y="543475"/>
                </a:lnTo>
                <a:lnTo>
                  <a:pt x="196832" y="560926"/>
                </a:lnTo>
                <a:lnTo>
                  <a:pt x="241116" y="571832"/>
                </a:lnTo>
                <a:lnTo>
                  <a:pt x="287799" y="575598"/>
                </a:lnTo>
                <a:lnTo>
                  <a:pt x="334481" y="571832"/>
                </a:lnTo>
                <a:lnTo>
                  <a:pt x="378766" y="560926"/>
                </a:lnTo>
                <a:lnTo>
                  <a:pt x="420059" y="543475"/>
                </a:lnTo>
                <a:lnTo>
                  <a:pt x="457769" y="520070"/>
                </a:lnTo>
                <a:lnTo>
                  <a:pt x="491304" y="491304"/>
                </a:lnTo>
                <a:lnTo>
                  <a:pt x="520070" y="457769"/>
                </a:lnTo>
                <a:lnTo>
                  <a:pt x="543475" y="420059"/>
                </a:lnTo>
                <a:lnTo>
                  <a:pt x="560926" y="378766"/>
                </a:lnTo>
                <a:lnTo>
                  <a:pt x="571832" y="334481"/>
                </a:lnTo>
                <a:lnTo>
                  <a:pt x="575598" y="287799"/>
                </a:lnTo>
                <a:lnTo>
                  <a:pt x="571832" y="241116"/>
                </a:lnTo>
                <a:lnTo>
                  <a:pt x="560926" y="196832"/>
                </a:lnTo>
                <a:lnTo>
                  <a:pt x="543475" y="155539"/>
                </a:lnTo>
                <a:lnTo>
                  <a:pt x="520070" y="117828"/>
                </a:lnTo>
                <a:lnTo>
                  <a:pt x="491304" y="84294"/>
                </a:lnTo>
                <a:lnTo>
                  <a:pt x="457769" y="55528"/>
                </a:lnTo>
                <a:lnTo>
                  <a:pt x="420059" y="32123"/>
                </a:lnTo>
                <a:lnTo>
                  <a:pt x="378766" y="14672"/>
                </a:lnTo>
                <a:lnTo>
                  <a:pt x="334481" y="3766"/>
                </a:lnTo>
                <a:lnTo>
                  <a:pt x="287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515283" y="6648167"/>
            <a:ext cx="575945" cy="575945"/>
            <a:chOff x="5515283" y="6648167"/>
            <a:chExt cx="575945" cy="575945"/>
          </a:xfrm>
        </p:grpSpPr>
        <p:sp>
          <p:nvSpPr>
            <p:cNvPr id="22" name="object 22"/>
            <p:cNvSpPr/>
            <p:nvPr/>
          </p:nvSpPr>
          <p:spPr>
            <a:xfrm>
              <a:off x="5515283" y="6648167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20241" y="6846853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597552" y="4421070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29" h="154939">
                <a:moveTo>
                  <a:pt x="96480" y="124611"/>
                </a:moveTo>
                <a:lnTo>
                  <a:pt x="69228" y="124611"/>
                </a:lnTo>
                <a:lnTo>
                  <a:pt x="69228" y="154940"/>
                </a:lnTo>
                <a:lnTo>
                  <a:pt x="96480" y="154940"/>
                </a:lnTo>
                <a:lnTo>
                  <a:pt x="96480" y="124611"/>
                </a:lnTo>
                <a:close/>
              </a:path>
              <a:path w="354329" h="154939">
                <a:moveTo>
                  <a:pt x="96480" y="0"/>
                </a:moveTo>
                <a:lnTo>
                  <a:pt x="73624" y="0"/>
                </a:lnTo>
                <a:lnTo>
                  <a:pt x="0" y="104832"/>
                </a:lnTo>
                <a:lnTo>
                  <a:pt x="0" y="124611"/>
                </a:lnTo>
                <a:lnTo>
                  <a:pt x="118678" y="124611"/>
                </a:lnTo>
                <a:lnTo>
                  <a:pt x="118678" y="109667"/>
                </a:lnTo>
                <a:lnTo>
                  <a:pt x="21098" y="109667"/>
                </a:lnTo>
                <a:lnTo>
                  <a:pt x="21098" y="103074"/>
                </a:lnTo>
                <a:lnTo>
                  <a:pt x="25715" y="103074"/>
                </a:lnTo>
                <a:lnTo>
                  <a:pt x="69228" y="40937"/>
                </a:lnTo>
                <a:lnTo>
                  <a:pt x="69228" y="33405"/>
                </a:lnTo>
                <a:lnTo>
                  <a:pt x="96480" y="33405"/>
                </a:lnTo>
                <a:lnTo>
                  <a:pt x="96480" y="0"/>
                </a:lnTo>
                <a:close/>
              </a:path>
              <a:path w="354329" h="154939">
                <a:moveTo>
                  <a:pt x="25715" y="103074"/>
                </a:moveTo>
                <a:lnTo>
                  <a:pt x="21098" y="103074"/>
                </a:lnTo>
                <a:lnTo>
                  <a:pt x="21098" y="109667"/>
                </a:lnTo>
                <a:lnTo>
                  <a:pt x="25715" y="103074"/>
                </a:lnTo>
                <a:close/>
              </a:path>
              <a:path w="354329" h="154939">
                <a:moveTo>
                  <a:pt x="118678" y="103074"/>
                </a:moveTo>
                <a:lnTo>
                  <a:pt x="25715" y="103074"/>
                </a:lnTo>
                <a:lnTo>
                  <a:pt x="21098" y="109667"/>
                </a:lnTo>
                <a:lnTo>
                  <a:pt x="118678" y="109667"/>
                </a:lnTo>
                <a:lnTo>
                  <a:pt x="118678" y="103074"/>
                </a:lnTo>
                <a:close/>
              </a:path>
              <a:path w="354329" h="154939">
                <a:moveTo>
                  <a:pt x="96480" y="33405"/>
                </a:moveTo>
                <a:lnTo>
                  <a:pt x="74503" y="33405"/>
                </a:lnTo>
                <a:lnTo>
                  <a:pt x="69228" y="40937"/>
                </a:lnTo>
                <a:lnTo>
                  <a:pt x="69228" y="103074"/>
                </a:lnTo>
                <a:lnTo>
                  <a:pt x="96480" y="103074"/>
                </a:lnTo>
                <a:lnTo>
                  <a:pt x="96480" y="33405"/>
                </a:lnTo>
                <a:close/>
              </a:path>
              <a:path w="354329" h="154939">
                <a:moveTo>
                  <a:pt x="74503" y="33405"/>
                </a:moveTo>
                <a:lnTo>
                  <a:pt x="69228" y="33405"/>
                </a:lnTo>
                <a:lnTo>
                  <a:pt x="69228" y="40937"/>
                </a:lnTo>
                <a:lnTo>
                  <a:pt x="74503" y="33405"/>
                </a:lnTo>
                <a:close/>
              </a:path>
              <a:path w="354329" h="154939">
                <a:moveTo>
                  <a:pt x="295821" y="114502"/>
                </a:moveTo>
                <a:lnTo>
                  <a:pt x="269228" y="114502"/>
                </a:lnTo>
                <a:lnTo>
                  <a:pt x="269228" y="154940"/>
                </a:lnTo>
                <a:lnTo>
                  <a:pt x="295821" y="154940"/>
                </a:lnTo>
                <a:lnTo>
                  <a:pt x="295821" y="114502"/>
                </a:lnTo>
                <a:close/>
              </a:path>
              <a:path w="354329" h="154939">
                <a:moveTo>
                  <a:pt x="221537" y="43954"/>
                </a:moveTo>
                <a:lnTo>
                  <a:pt x="194285" y="43954"/>
                </a:lnTo>
                <a:lnTo>
                  <a:pt x="194285" y="74063"/>
                </a:lnTo>
                <a:lnTo>
                  <a:pt x="212966" y="113884"/>
                </a:lnTo>
                <a:lnTo>
                  <a:pt x="242635" y="120436"/>
                </a:lnTo>
                <a:lnTo>
                  <a:pt x="247470" y="120436"/>
                </a:lnTo>
                <a:lnTo>
                  <a:pt x="252086" y="119923"/>
                </a:lnTo>
                <a:lnTo>
                  <a:pt x="260877" y="117872"/>
                </a:lnTo>
                <a:lnTo>
                  <a:pt x="265126" y="116407"/>
                </a:lnTo>
                <a:lnTo>
                  <a:pt x="269228" y="114502"/>
                </a:lnTo>
                <a:lnTo>
                  <a:pt x="295821" y="114502"/>
                </a:lnTo>
                <a:lnTo>
                  <a:pt x="295821" y="98239"/>
                </a:lnTo>
                <a:lnTo>
                  <a:pt x="238386" y="98239"/>
                </a:lnTo>
                <a:lnTo>
                  <a:pt x="231793" y="96187"/>
                </a:lnTo>
                <a:lnTo>
                  <a:pt x="227691" y="92085"/>
                </a:lnTo>
                <a:lnTo>
                  <a:pt x="223588" y="87836"/>
                </a:lnTo>
                <a:lnTo>
                  <a:pt x="221537" y="81023"/>
                </a:lnTo>
                <a:lnTo>
                  <a:pt x="221537" y="43954"/>
                </a:lnTo>
                <a:close/>
              </a:path>
              <a:path w="354329" h="154939">
                <a:moveTo>
                  <a:pt x="295821" y="43954"/>
                </a:moveTo>
                <a:lnTo>
                  <a:pt x="268569" y="43954"/>
                </a:lnTo>
                <a:lnTo>
                  <a:pt x="268569" y="92744"/>
                </a:lnTo>
                <a:lnTo>
                  <a:pt x="265492" y="94649"/>
                </a:lnTo>
                <a:lnTo>
                  <a:pt x="262269" y="96041"/>
                </a:lnTo>
                <a:lnTo>
                  <a:pt x="255529" y="97799"/>
                </a:lnTo>
                <a:lnTo>
                  <a:pt x="251719" y="98239"/>
                </a:lnTo>
                <a:lnTo>
                  <a:pt x="295821" y="98239"/>
                </a:lnTo>
                <a:lnTo>
                  <a:pt x="295821" y="43954"/>
                </a:lnTo>
                <a:close/>
              </a:path>
              <a:path w="354329" h="154939">
                <a:moveTo>
                  <a:pt x="354058" y="124392"/>
                </a:moveTo>
                <a:lnTo>
                  <a:pt x="323289" y="124392"/>
                </a:lnTo>
                <a:lnTo>
                  <a:pt x="323289" y="154940"/>
                </a:lnTo>
                <a:lnTo>
                  <a:pt x="354058" y="154940"/>
                </a:lnTo>
                <a:lnTo>
                  <a:pt x="354058" y="124392"/>
                </a:lnTo>
                <a:close/>
              </a:path>
            </a:pathLst>
          </a:custGeom>
          <a:solidFill>
            <a:srgbClr val="13C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2035249" y="4199255"/>
            <a:ext cx="575945" cy="575945"/>
            <a:chOff x="12035249" y="4199255"/>
            <a:chExt cx="575945" cy="575945"/>
          </a:xfrm>
        </p:grpSpPr>
        <p:sp>
          <p:nvSpPr>
            <p:cNvPr id="26" name="object 26"/>
            <p:cNvSpPr/>
            <p:nvPr/>
          </p:nvSpPr>
          <p:spPr>
            <a:xfrm>
              <a:off x="12035249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48255" y="4408407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5">
                  <a:moveTo>
                    <a:pt x="9450" y="120655"/>
                  </a:moveTo>
                  <a:lnTo>
                    <a:pt x="0" y="141754"/>
                  </a:lnTo>
                  <a:lnTo>
                    <a:pt x="5860" y="147175"/>
                  </a:lnTo>
                  <a:lnTo>
                    <a:pt x="12893" y="151497"/>
                  </a:lnTo>
                  <a:lnTo>
                    <a:pt x="21098" y="154720"/>
                  </a:lnTo>
                  <a:lnTo>
                    <a:pt x="29303" y="157797"/>
                  </a:lnTo>
                  <a:lnTo>
                    <a:pt x="37581" y="159336"/>
                  </a:lnTo>
                  <a:lnTo>
                    <a:pt x="45932" y="159336"/>
                  </a:lnTo>
                  <a:lnTo>
                    <a:pt x="89324" y="144281"/>
                  </a:lnTo>
                  <a:lnTo>
                    <a:pt x="97087" y="135600"/>
                  </a:lnTo>
                  <a:lnTo>
                    <a:pt x="39705" y="135600"/>
                  </a:lnTo>
                  <a:lnTo>
                    <a:pt x="33332" y="134355"/>
                  </a:lnTo>
                  <a:lnTo>
                    <a:pt x="20732" y="129373"/>
                  </a:lnTo>
                  <a:lnTo>
                    <a:pt x="14871" y="125637"/>
                  </a:lnTo>
                  <a:lnTo>
                    <a:pt x="9450" y="120655"/>
                  </a:lnTo>
                  <a:close/>
                </a:path>
                <a:path w="354965" h="159385">
                  <a:moveTo>
                    <a:pt x="112754" y="65712"/>
                  </a:moveTo>
                  <a:lnTo>
                    <a:pt x="89228" y="65712"/>
                  </a:lnTo>
                  <a:lnTo>
                    <a:pt x="88202" y="73038"/>
                  </a:lnTo>
                  <a:lnTo>
                    <a:pt x="86685" y="76920"/>
                  </a:lnTo>
                  <a:lnTo>
                    <a:pt x="80657" y="114667"/>
                  </a:lnTo>
                  <a:lnTo>
                    <a:pt x="46152" y="135600"/>
                  </a:lnTo>
                  <a:lnTo>
                    <a:pt x="97087" y="135600"/>
                  </a:lnTo>
                  <a:lnTo>
                    <a:pt x="112895" y="89516"/>
                  </a:lnTo>
                  <a:lnTo>
                    <a:pt x="113403" y="76920"/>
                  </a:lnTo>
                  <a:lnTo>
                    <a:pt x="112754" y="65712"/>
                  </a:lnTo>
                  <a:close/>
                </a:path>
                <a:path w="354965" h="159385">
                  <a:moveTo>
                    <a:pt x="52086" y="0"/>
                  </a:moveTo>
                  <a:lnTo>
                    <a:pt x="14834" y="14669"/>
                  </a:lnTo>
                  <a:lnTo>
                    <a:pt x="219" y="51866"/>
                  </a:lnTo>
                  <a:lnTo>
                    <a:pt x="590" y="58830"/>
                  </a:lnTo>
                  <a:lnTo>
                    <a:pt x="22856" y="95162"/>
                  </a:lnTo>
                  <a:lnTo>
                    <a:pt x="38094" y="101535"/>
                  </a:lnTo>
                  <a:lnTo>
                    <a:pt x="54357" y="101535"/>
                  </a:lnTo>
                  <a:lnTo>
                    <a:pt x="85711" y="79411"/>
                  </a:lnTo>
                  <a:lnTo>
                    <a:pt x="85826" y="79118"/>
                  </a:lnTo>
                  <a:lnTo>
                    <a:pt x="48423" y="79118"/>
                  </a:lnTo>
                  <a:lnTo>
                    <a:pt x="43661" y="77946"/>
                  </a:lnTo>
                  <a:lnTo>
                    <a:pt x="26592" y="56335"/>
                  </a:lnTo>
                  <a:lnTo>
                    <a:pt x="26713" y="44504"/>
                  </a:lnTo>
                  <a:lnTo>
                    <a:pt x="39559" y="25933"/>
                  </a:lnTo>
                  <a:lnTo>
                    <a:pt x="43661" y="23442"/>
                  </a:lnTo>
                  <a:lnTo>
                    <a:pt x="48423" y="22197"/>
                  </a:lnTo>
                  <a:lnTo>
                    <a:pt x="98617" y="22197"/>
                  </a:lnTo>
                  <a:lnTo>
                    <a:pt x="97359" y="20219"/>
                  </a:lnTo>
                  <a:lnTo>
                    <a:pt x="88596" y="11373"/>
                  </a:lnTo>
                  <a:lnTo>
                    <a:pt x="78129" y="5054"/>
                  </a:lnTo>
                  <a:lnTo>
                    <a:pt x="65959" y="1263"/>
                  </a:lnTo>
                  <a:lnTo>
                    <a:pt x="52086" y="0"/>
                  </a:lnTo>
                  <a:close/>
                </a:path>
                <a:path w="354965" h="159385">
                  <a:moveTo>
                    <a:pt x="98617" y="22197"/>
                  </a:moveTo>
                  <a:lnTo>
                    <a:pt x="59265" y="22197"/>
                  </a:lnTo>
                  <a:lnTo>
                    <a:pt x="64027" y="23442"/>
                  </a:lnTo>
                  <a:lnTo>
                    <a:pt x="68129" y="25933"/>
                  </a:lnTo>
                  <a:lnTo>
                    <a:pt x="72232" y="28277"/>
                  </a:lnTo>
                  <a:lnTo>
                    <a:pt x="75455" y="31574"/>
                  </a:lnTo>
                  <a:lnTo>
                    <a:pt x="80144" y="40072"/>
                  </a:lnTo>
                  <a:lnTo>
                    <a:pt x="81316" y="45053"/>
                  </a:lnTo>
                  <a:lnTo>
                    <a:pt x="81316" y="56335"/>
                  </a:lnTo>
                  <a:lnTo>
                    <a:pt x="59265" y="79118"/>
                  </a:lnTo>
                  <a:lnTo>
                    <a:pt x="85826" y="79118"/>
                  </a:lnTo>
                  <a:lnTo>
                    <a:pt x="86591" y="77162"/>
                  </a:lnTo>
                  <a:lnTo>
                    <a:pt x="86591" y="65712"/>
                  </a:lnTo>
                  <a:lnTo>
                    <a:pt x="112754" y="65712"/>
                  </a:lnTo>
                  <a:lnTo>
                    <a:pt x="112400" y="59613"/>
                  </a:lnTo>
                  <a:lnTo>
                    <a:pt x="109392" y="44394"/>
                  </a:lnTo>
                  <a:lnTo>
                    <a:pt x="104378" y="31262"/>
                  </a:lnTo>
                  <a:lnTo>
                    <a:pt x="98617" y="22197"/>
                  </a:lnTo>
                  <a:close/>
                </a:path>
                <a:path w="354965" h="159385">
                  <a:moveTo>
                    <a:pt x="89228" y="65712"/>
                  </a:moveTo>
                  <a:lnTo>
                    <a:pt x="86591" y="65712"/>
                  </a:lnTo>
                  <a:lnTo>
                    <a:pt x="86591" y="77162"/>
                  </a:lnTo>
                  <a:lnTo>
                    <a:pt x="88202" y="73038"/>
                  </a:lnTo>
                  <a:lnTo>
                    <a:pt x="89228" y="65712"/>
                  </a:lnTo>
                  <a:close/>
                </a:path>
                <a:path w="354965" h="159385">
                  <a:moveTo>
                    <a:pt x="296480" y="116700"/>
                  </a:moveTo>
                  <a:lnTo>
                    <a:pt x="269887" y="116700"/>
                  </a:lnTo>
                  <a:lnTo>
                    <a:pt x="269887" y="157138"/>
                  </a:lnTo>
                  <a:lnTo>
                    <a:pt x="296480" y="157138"/>
                  </a:lnTo>
                  <a:lnTo>
                    <a:pt x="296480" y="116700"/>
                  </a:lnTo>
                  <a:close/>
                </a:path>
                <a:path w="354965" h="159385">
                  <a:moveTo>
                    <a:pt x="222196" y="46152"/>
                  </a:moveTo>
                  <a:lnTo>
                    <a:pt x="194944" y="46152"/>
                  </a:lnTo>
                  <a:lnTo>
                    <a:pt x="194944" y="76261"/>
                  </a:lnTo>
                  <a:lnTo>
                    <a:pt x="213625" y="116081"/>
                  </a:lnTo>
                  <a:lnTo>
                    <a:pt x="243295" y="122633"/>
                  </a:lnTo>
                  <a:lnTo>
                    <a:pt x="248130" y="122633"/>
                  </a:lnTo>
                  <a:lnTo>
                    <a:pt x="252745" y="122121"/>
                  </a:lnTo>
                  <a:lnTo>
                    <a:pt x="261536" y="120069"/>
                  </a:lnTo>
                  <a:lnTo>
                    <a:pt x="265785" y="118604"/>
                  </a:lnTo>
                  <a:lnTo>
                    <a:pt x="269887" y="116700"/>
                  </a:lnTo>
                  <a:lnTo>
                    <a:pt x="296480" y="116700"/>
                  </a:lnTo>
                  <a:lnTo>
                    <a:pt x="296480" y="100436"/>
                  </a:lnTo>
                  <a:lnTo>
                    <a:pt x="239046" y="100436"/>
                  </a:lnTo>
                  <a:lnTo>
                    <a:pt x="232452" y="98385"/>
                  </a:lnTo>
                  <a:lnTo>
                    <a:pt x="228350" y="94283"/>
                  </a:lnTo>
                  <a:lnTo>
                    <a:pt x="224248" y="90034"/>
                  </a:lnTo>
                  <a:lnTo>
                    <a:pt x="222196" y="83221"/>
                  </a:lnTo>
                  <a:lnTo>
                    <a:pt x="222196" y="46152"/>
                  </a:lnTo>
                  <a:close/>
                </a:path>
                <a:path w="354965" h="159385">
                  <a:moveTo>
                    <a:pt x="296480" y="46152"/>
                  </a:moveTo>
                  <a:lnTo>
                    <a:pt x="269228" y="46152"/>
                  </a:lnTo>
                  <a:lnTo>
                    <a:pt x="269228" y="94942"/>
                  </a:lnTo>
                  <a:lnTo>
                    <a:pt x="266151" y="96847"/>
                  </a:lnTo>
                  <a:lnTo>
                    <a:pt x="262928" y="98239"/>
                  </a:lnTo>
                  <a:lnTo>
                    <a:pt x="256188" y="99997"/>
                  </a:lnTo>
                  <a:lnTo>
                    <a:pt x="252379" y="100436"/>
                  </a:lnTo>
                  <a:lnTo>
                    <a:pt x="296480" y="100436"/>
                  </a:lnTo>
                  <a:lnTo>
                    <a:pt x="296480" y="46152"/>
                  </a:lnTo>
                  <a:close/>
                </a:path>
                <a:path w="354965" h="159385">
                  <a:moveTo>
                    <a:pt x="354717" y="126589"/>
                  </a:moveTo>
                  <a:lnTo>
                    <a:pt x="323949" y="126589"/>
                  </a:lnTo>
                  <a:lnTo>
                    <a:pt x="323949" y="157138"/>
                  </a:lnTo>
                  <a:lnTo>
                    <a:pt x="354717" y="157138"/>
                  </a:lnTo>
                  <a:lnTo>
                    <a:pt x="35471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2035249" y="6794683"/>
            <a:ext cx="575945" cy="575945"/>
            <a:chOff x="12035249" y="6794683"/>
            <a:chExt cx="575945" cy="575945"/>
          </a:xfrm>
        </p:grpSpPr>
        <p:sp>
          <p:nvSpPr>
            <p:cNvPr id="29" name="object 29"/>
            <p:cNvSpPr/>
            <p:nvPr/>
          </p:nvSpPr>
          <p:spPr>
            <a:xfrm>
              <a:off x="12035249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091041" y="7003835"/>
              <a:ext cx="470534" cy="157480"/>
            </a:xfrm>
            <a:custGeom>
              <a:avLst/>
              <a:gdLst/>
              <a:ahLst/>
              <a:cxnLst/>
              <a:rect l="l" t="t" r="r" b="b"/>
              <a:pathLst>
                <a:path w="470534" h="157479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7479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7479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7479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7479">
                  <a:moveTo>
                    <a:pt x="218792" y="23735"/>
                  </a:moveTo>
                  <a:lnTo>
                    <a:pt x="176319" y="23735"/>
                  </a:lnTo>
                  <a:lnTo>
                    <a:pt x="183132" y="25640"/>
                  </a:lnTo>
                  <a:lnTo>
                    <a:pt x="192509" y="33259"/>
                  </a:lnTo>
                  <a:lnTo>
                    <a:pt x="194853" y="38900"/>
                  </a:lnTo>
                  <a:lnTo>
                    <a:pt x="194853" y="52379"/>
                  </a:lnTo>
                  <a:lnTo>
                    <a:pt x="193315" y="58240"/>
                  </a:lnTo>
                  <a:lnTo>
                    <a:pt x="187161" y="69668"/>
                  </a:lnTo>
                  <a:lnTo>
                    <a:pt x="182399" y="75895"/>
                  </a:lnTo>
                  <a:lnTo>
                    <a:pt x="124526" y="136259"/>
                  </a:lnTo>
                  <a:lnTo>
                    <a:pt x="124526" y="157138"/>
                  </a:lnTo>
                  <a:lnTo>
                    <a:pt x="228918" y="157138"/>
                  </a:lnTo>
                  <a:lnTo>
                    <a:pt x="228918" y="141094"/>
                  </a:lnTo>
                  <a:lnTo>
                    <a:pt x="151997" y="141094"/>
                  </a:lnTo>
                  <a:lnTo>
                    <a:pt x="151997" y="133622"/>
                  </a:lnTo>
                  <a:lnTo>
                    <a:pt x="159470" y="133622"/>
                  </a:lnTo>
                  <a:lnTo>
                    <a:pt x="194853" y="98239"/>
                  </a:lnTo>
                  <a:lnTo>
                    <a:pt x="218932" y="64311"/>
                  </a:lnTo>
                  <a:lnTo>
                    <a:pt x="222765" y="43295"/>
                  </a:lnTo>
                  <a:lnTo>
                    <a:pt x="221984" y="34138"/>
                  </a:lnTo>
                  <a:lnTo>
                    <a:pt x="221868" y="33259"/>
                  </a:lnTo>
                  <a:lnTo>
                    <a:pt x="219413" y="24834"/>
                  </a:lnTo>
                  <a:lnTo>
                    <a:pt x="218792" y="23735"/>
                  </a:lnTo>
                  <a:close/>
                </a:path>
                <a:path w="470534" h="157479">
                  <a:moveTo>
                    <a:pt x="159470" y="133622"/>
                  </a:moveTo>
                  <a:lnTo>
                    <a:pt x="151997" y="133622"/>
                  </a:lnTo>
                  <a:lnTo>
                    <a:pt x="151997" y="141094"/>
                  </a:lnTo>
                  <a:lnTo>
                    <a:pt x="159470" y="133622"/>
                  </a:lnTo>
                  <a:close/>
                </a:path>
                <a:path w="470534" h="157479">
                  <a:moveTo>
                    <a:pt x="228918" y="133622"/>
                  </a:moveTo>
                  <a:lnTo>
                    <a:pt x="159470" y="133622"/>
                  </a:lnTo>
                  <a:lnTo>
                    <a:pt x="151997" y="141094"/>
                  </a:lnTo>
                  <a:lnTo>
                    <a:pt x="228918" y="141094"/>
                  </a:lnTo>
                  <a:lnTo>
                    <a:pt x="228918" y="133622"/>
                  </a:lnTo>
                  <a:close/>
                </a:path>
                <a:path w="470534" h="157479">
                  <a:moveTo>
                    <a:pt x="170898" y="0"/>
                  </a:moveTo>
                  <a:lnTo>
                    <a:pt x="128701" y="10933"/>
                  </a:lnTo>
                  <a:lnTo>
                    <a:pt x="118152" y="18461"/>
                  </a:lnTo>
                  <a:lnTo>
                    <a:pt x="127383" y="39559"/>
                  </a:lnTo>
                  <a:lnTo>
                    <a:pt x="133683" y="34138"/>
                  </a:lnTo>
                  <a:lnTo>
                    <a:pt x="140130" y="30182"/>
                  </a:lnTo>
                  <a:lnTo>
                    <a:pt x="146723" y="27691"/>
                  </a:lnTo>
                  <a:lnTo>
                    <a:pt x="153316" y="25054"/>
                  </a:lnTo>
                  <a:lnTo>
                    <a:pt x="160202" y="23735"/>
                  </a:lnTo>
                  <a:lnTo>
                    <a:pt x="218792" y="23735"/>
                  </a:lnTo>
                  <a:lnTo>
                    <a:pt x="215224" y="17417"/>
                  </a:lnTo>
                  <a:lnTo>
                    <a:pt x="209358" y="11208"/>
                  </a:lnTo>
                  <a:lnTo>
                    <a:pt x="201927" y="6304"/>
                  </a:lnTo>
                  <a:lnTo>
                    <a:pt x="193040" y="2802"/>
                  </a:lnTo>
                  <a:lnTo>
                    <a:pt x="182697" y="700"/>
                  </a:lnTo>
                  <a:lnTo>
                    <a:pt x="170898" y="0"/>
                  </a:lnTo>
                  <a:close/>
                </a:path>
                <a:path w="470534" h="157479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7479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7479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7479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035249" y="7590056"/>
            <a:ext cx="575945" cy="575945"/>
            <a:chOff x="12035249" y="7590056"/>
            <a:chExt cx="575945" cy="575945"/>
          </a:xfrm>
        </p:grpSpPr>
        <p:sp>
          <p:nvSpPr>
            <p:cNvPr id="32" name="object 32"/>
            <p:cNvSpPr/>
            <p:nvPr/>
          </p:nvSpPr>
          <p:spPr>
            <a:xfrm>
              <a:off x="12035249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50673" y="7799208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2035249" y="8542411"/>
            <a:ext cx="575945" cy="575945"/>
            <a:chOff x="12035249" y="8542411"/>
            <a:chExt cx="575945" cy="575945"/>
          </a:xfrm>
        </p:grpSpPr>
        <p:sp>
          <p:nvSpPr>
            <p:cNvPr id="35" name="object 35"/>
            <p:cNvSpPr/>
            <p:nvPr/>
          </p:nvSpPr>
          <p:spPr>
            <a:xfrm>
              <a:off x="12035249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48475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2035249" y="5695812"/>
            <a:ext cx="575945" cy="575945"/>
            <a:chOff x="12035249" y="5695812"/>
            <a:chExt cx="575945" cy="575945"/>
          </a:xfrm>
        </p:grpSpPr>
        <p:sp>
          <p:nvSpPr>
            <p:cNvPr id="38" name="object 38"/>
            <p:cNvSpPr/>
            <p:nvPr/>
          </p:nvSpPr>
          <p:spPr>
            <a:xfrm>
              <a:off x="12035249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85682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8492423" y="4199255"/>
            <a:ext cx="575945" cy="575945"/>
            <a:chOff x="18492423" y="4199255"/>
            <a:chExt cx="575945" cy="575945"/>
          </a:xfrm>
        </p:grpSpPr>
        <p:sp>
          <p:nvSpPr>
            <p:cNvPr id="41" name="object 41"/>
            <p:cNvSpPr/>
            <p:nvPr/>
          </p:nvSpPr>
          <p:spPr>
            <a:xfrm>
              <a:off x="18492423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548214" y="4410605"/>
              <a:ext cx="470534" cy="154940"/>
            </a:xfrm>
            <a:custGeom>
              <a:avLst/>
              <a:gdLst/>
              <a:ahLst/>
              <a:cxnLst/>
              <a:rect l="l" t="t" r="r" b="b"/>
              <a:pathLst>
                <a:path w="470534" h="154939">
                  <a:moveTo>
                    <a:pt x="97359" y="131424"/>
                  </a:moveTo>
                  <a:lnTo>
                    <a:pt x="0" y="131424"/>
                  </a:lnTo>
                  <a:lnTo>
                    <a:pt x="0" y="154940"/>
                  </a:lnTo>
                  <a:lnTo>
                    <a:pt x="97359" y="154940"/>
                  </a:lnTo>
                  <a:lnTo>
                    <a:pt x="97359" y="131424"/>
                  </a:lnTo>
                  <a:close/>
                </a:path>
                <a:path w="470534" h="154939">
                  <a:moveTo>
                    <a:pt x="63954" y="23735"/>
                  </a:moveTo>
                  <a:lnTo>
                    <a:pt x="49229" y="23735"/>
                  </a:lnTo>
                  <a:lnTo>
                    <a:pt x="35603" y="31858"/>
                  </a:lnTo>
                  <a:lnTo>
                    <a:pt x="35603" y="131424"/>
                  </a:lnTo>
                  <a:lnTo>
                    <a:pt x="63954" y="131424"/>
                  </a:lnTo>
                  <a:lnTo>
                    <a:pt x="63954" y="23735"/>
                  </a:lnTo>
                  <a:close/>
                </a:path>
                <a:path w="470534" h="154939">
                  <a:moveTo>
                    <a:pt x="63954" y="0"/>
                  </a:moveTo>
                  <a:lnTo>
                    <a:pt x="43735" y="0"/>
                  </a:lnTo>
                  <a:lnTo>
                    <a:pt x="3516" y="24175"/>
                  </a:lnTo>
                  <a:lnTo>
                    <a:pt x="3516" y="50987"/>
                  </a:lnTo>
                  <a:lnTo>
                    <a:pt x="35603" y="31858"/>
                  </a:lnTo>
                  <a:lnTo>
                    <a:pt x="35603" y="23735"/>
                  </a:lnTo>
                  <a:lnTo>
                    <a:pt x="63954" y="23735"/>
                  </a:lnTo>
                  <a:lnTo>
                    <a:pt x="63954" y="0"/>
                  </a:lnTo>
                  <a:close/>
                </a:path>
                <a:path w="470534" h="154939">
                  <a:moveTo>
                    <a:pt x="49229" y="23735"/>
                  </a:moveTo>
                  <a:lnTo>
                    <a:pt x="35603" y="23735"/>
                  </a:lnTo>
                  <a:lnTo>
                    <a:pt x="35603" y="31858"/>
                  </a:lnTo>
                  <a:lnTo>
                    <a:pt x="49229" y="23735"/>
                  </a:lnTo>
                  <a:close/>
                </a:path>
                <a:path w="470534" h="154939">
                  <a:moveTo>
                    <a:pt x="229138" y="131424"/>
                  </a:moveTo>
                  <a:lnTo>
                    <a:pt x="131778" y="131424"/>
                  </a:lnTo>
                  <a:lnTo>
                    <a:pt x="131778" y="154940"/>
                  </a:lnTo>
                  <a:lnTo>
                    <a:pt x="229138" y="154940"/>
                  </a:lnTo>
                  <a:lnTo>
                    <a:pt x="229138" y="131424"/>
                  </a:lnTo>
                  <a:close/>
                </a:path>
                <a:path w="470534" h="154939">
                  <a:moveTo>
                    <a:pt x="195732" y="23735"/>
                  </a:moveTo>
                  <a:lnTo>
                    <a:pt x="181008" y="23735"/>
                  </a:lnTo>
                  <a:lnTo>
                    <a:pt x="167382" y="31858"/>
                  </a:lnTo>
                  <a:lnTo>
                    <a:pt x="167382" y="131424"/>
                  </a:lnTo>
                  <a:lnTo>
                    <a:pt x="195732" y="131424"/>
                  </a:lnTo>
                  <a:lnTo>
                    <a:pt x="195732" y="23735"/>
                  </a:lnTo>
                  <a:close/>
                </a:path>
                <a:path w="470534" h="154939">
                  <a:moveTo>
                    <a:pt x="195732" y="0"/>
                  </a:moveTo>
                  <a:lnTo>
                    <a:pt x="175513" y="0"/>
                  </a:lnTo>
                  <a:lnTo>
                    <a:pt x="135295" y="24175"/>
                  </a:lnTo>
                  <a:lnTo>
                    <a:pt x="135295" y="50987"/>
                  </a:lnTo>
                  <a:lnTo>
                    <a:pt x="167382" y="31858"/>
                  </a:lnTo>
                  <a:lnTo>
                    <a:pt x="167382" y="23735"/>
                  </a:lnTo>
                  <a:lnTo>
                    <a:pt x="195732" y="23735"/>
                  </a:lnTo>
                  <a:lnTo>
                    <a:pt x="195732" y="0"/>
                  </a:lnTo>
                  <a:close/>
                </a:path>
                <a:path w="470534" h="154939">
                  <a:moveTo>
                    <a:pt x="181008" y="23735"/>
                  </a:moveTo>
                  <a:lnTo>
                    <a:pt x="167382" y="23735"/>
                  </a:lnTo>
                  <a:lnTo>
                    <a:pt x="167382" y="31858"/>
                  </a:lnTo>
                  <a:lnTo>
                    <a:pt x="181008" y="23735"/>
                  </a:lnTo>
                  <a:close/>
                </a:path>
                <a:path w="470534" h="154939">
                  <a:moveTo>
                    <a:pt x="412215" y="114502"/>
                  </a:moveTo>
                  <a:lnTo>
                    <a:pt x="385622" y="114502"/>
                  </a:lnTo>
                  <a:lnTo>
                    <a:pt x="385622" y="154940"/>
                  </a:lnTo>
                  <a:lnTo>
                    <a:pt x="412215" y="154940"/>
                  </a:lnTo>
                  <a:lnTo>
                    <a:pt x="412215" y="114502"/>
                  </a:lnTo>
                  <a:close/>
                </a:path>
                <a:path w="470534" h="154939">
                  <a:moveTo>
                    <a:pt x="337932" y="43954"/>
                  </a:moveTo>
                  <a:lnTo>
                    <a:pt x="310680" y="43954"/>
                  </a:lnTo>
                  <a:lnTo>
                    <a:pt x="310680" y="74063"/>
                  </a:lnTo>
                  <a:lnTo>
                    <a:pt x="329360" y="113884"/>
                  </a:lnTo>
                  <a:lnTo>
                    <a:pt x="359030" y="120436"/>
                  </a:lnTo>
                  <a:lnTo>
                    <a:pt x="363865" y="120436"/>
                  </a:lnTo>
                  <a:lnTo>
                    <a:pt x="368480" y="119923"/>
                  </a:lnTo>
                  <a:lnTo>
                    <a:pt x="377271" y="117872"/>
                  </a:lnTo>
                  <a:lnTo>
                    <a:pt x="381520" y="116407"/>
                  </a:lnTo>
                  <a:lnTo>
                    <a:pt x="385622" y="114502"/>
                  </a:lnTo>
                  <a:lnTo>
                    <a:pt x="412215" y="114502"/>
                  </a:lnTo>
                  <a:lnTo>
                    <a:pt x="412215" y="98239"/>
                  </a:lnTo>
                  <a:lnTo>
                    <a:pt x="354781" y="98239"/>
                  </a:lnTo>
                  <a:lnTo>
                    <a:pt x="348188" y="96187"/>
                  </a:lnTo>
                  <a:lnTo>
                    <a:pt x="344085" y="92085"/>
                  </a:lnTo>
                  <a:lnTo>
                    <a:pt x="339983" y="87836"/>
                  </a:lnTo>
                  <a:lnTo>
                    <a:pt x="337932" y="81023"/>
                  </a:lnTo>
                  <a:lnTo>
                    <a:pt x="337932" y="43954"/>
                  </a:lnTo>
                  <a:close/>
                </a:path>
                <a:path w="470534" h="154939">
                  <a:moveTo>
                    <a:pt x="412215" y="43954"/>
                  </a:moveTo>
                  <a:lnTo>
                    <a:pt x="384963" y="43954"/>
                  </a:lnTo>
                  <a:lnTo>
                    <a:pt x="384963" y="92744"/>
                  </a:lnTo>
                  <a:lnTo>
                    <a:pt x="381886" y="94649"/>
                  </a:lnTo>
                  <a:lnTo>
                    <a:pt x="378663" y="96041"/>
                  </a:lnTo>
                  <a:lnTo>
                    <a:pt x="371923" y="97799"/>
                  </a:lnTo>
                  <a:lnTo>
                    <a:pt x="368114" y="98239"/>
                  </a:lnTo>
                  <a:lnTo>
                    <a:pt x="412215" y="98239"/>
                  </a:lnTo>
                  <a:lnTo>
                    <a:pt x="412215" y="43954"/>
                  </a:lnTo>
                  <a:close/>
                </a:path>
                <a:path w="470534" h="154939">
                  <a:moveTo>
                    <a:pt x="470452" y="124392"/>
                  </a:moveTo>
                  <a:lnTo>
                    <a:pt x="439684" y="124392"/>
                  </a:lnTo>
                  <a:lnTo>
                    <a:pt x="439684" y="154940"/>
                  </a:lnTo>
                  <a:lnTo>
                    <a:pt x="470452" y="154940"/>
                  </a:lnTo>
                  <a:lnTo>
                    <a:pt x="470452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8492423" y="6794683"/>
            <a:ext cx="575945" cy="575945"/>
            <a:chOff x="18492423" y="6794683"/>
            <a:chExt cx="575945" cy="575945"/>
          </a:xfrm>
        </p:grpSpPr>
        <p:sp>
          <p:nvSpPr>
            <p:cNvPr id="44" name="object 44"/>
            <p:cNvSpPr/>
            <p:nvPr/>
          </p:nvSpPr>
          <p:spPr>
            <a:xfrm>
              <a:off x="18492423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548214" y="7003835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42726" y="77470"/>
                  </a:moveTo>
                  <a:lnTo>
                    <a:pt x="116132" y="107606"/>
                  </a:lnTo>
                  <a:lnTo>
                    <a:pt x="115515" y="115381"/>
                  </a:lnTo>
                  <a:lnTo>
                    <a:pt x="116463" y="125147"/>
                  </a:lnTo>
                  <a:lnTo>
                    <a:pt x="149030" y="156424"/>
                  </a:lnTo>
                  <a:lnTo>
                    <a:pt x="173315" y="159336"/>
                  </a:lnTo>
                  <a:lnTo>
                    <a:pt x="186282" y="158608"/>
                  </a:lnTo>
                  <a:lnTo>
                    <a:pt x="222682" y="141301"/>
                  </a:lnTo>
                  <a:lnTo>
                    <a:pt x="225205" y="137358"/>
                  </a:lnTo>
                  <a:lnTo>
                    <a:pt x="162766" y="137358"/>
                  </a:lnTo>
                  <a:lnTo>
                    <a:pt x="154781" y="135380"/>
                  </a:lnTo>
                  <a:lnTo>
                    <a:pt x="149360" y="131424"/>
                  </a:lnTo>
                  <a:lnTo>
                    <a:pt x="144086" y="127322"/>
                  </a:lnTo>
                  <a:lnTo>
                    <a:pt x="141448" y="121315"/>
                  </a:lnTo>
                  <a:lnTo>
                    <a:pt x="141448" y="105491"/>
                  </a:lnTo>
                  <a:lnTo>
                    <a:pt x="144086" y="99557"/>
                  </a:lnTo>
                  <a:lnTo>
                    <a:pt x="149360" y="95601"/>
                  </a:lnTo>
                  <a:lnTo>
                    <a:pt x="154781" y="91645"/>
                  </a:lnTo>
                  <a:lnTo>
                    <a:pt x="162766" y="89667"/>
                  </a:lnTo>
                  <a:lnTo>
                    <a:pt x="222692" y="89667"/>
                  </a:lnTo>
                  <a:lnTo>
                    <a:pt x="221886" y="88568"/>
                  </a:lnTo>
                  <a:lnTo>
                    <a:pt x="216776" y="83720"/>
                  </a:lnTo>
                  <a:lnTo>
                    <a:pt x="211324" y="80217"/>
                  </a:lnTo>
                  <a:lnTo>
                    <a:pt x="151118" y="80217"/>
                  </a:lnTo>
                  <a:lnTo>
                    <a:pt x="144319" y="78225"/>
                  </a:lnTo>
                  <a:lnTo>
                    <a:pt x="142726" y="77470"/>
                  </a:lnTo>
                  <a:close/>
                </a:path>
                <a:path w="470534" h="159384">
                  <a:moveTo>
                    <a:pt x="222692" y="89667"/>
                  </a:moveTo>
                  <a:lnTo>
                    <a:pt x="184011" y="89667"/>
                  </a:lnTo>
                  <a:lnTo>
                    <a:pt x="191996" y="91645"/>
                  </a:lnTo>
                  <a:lnTo>
                    <a:pt x="202545" y="99557"/>
                  </a:lnTo>
                  <a:lnTo>
                    <a:pt x="205183" y="105491"/>
                  </a:lnTo>
                  <a:lnTo>
                    <a:pt x="205183" y="121315"/>
                  </a:lnTo>
                  <a:lnTo>
                    <a:pt x="202545" y="127322"/>
                  </a:lnTo>
                  <a:lnTo>
                    <a:pt x="197271" y="131424"/>
                  </a:lnTo>
                  <a:lnTo>
                    <a:pt x="191996" y="135380"/>
                  </a:lnTo>
                  <a:lnTo>
                    <a:pt x="184011" y="137358"/>
                  </a:lnTo>
                  <a:lnTo>
                    <a:pt x="225205" y="137358"/>
                  </a:lnTo>
                  <a:lnTo>
                    <a:pt x="227490" y="133787"/>
                  </a:lnTo>
                  <a:lnTo>
                    <a:pt x="230374" y="125147"/>
                  </a:lnTo>
                  <a:lnTo>
                    <a:pt x="231336" y="115381"/>
                  </a:lnTo>
                  <a:lnTo>
                    <a:pt x="230742" y="107593"/>
                  </a:lnTo>
                  <a:lnTo>
                    <a:pt x="228948" y="100491"/>
                  </a:lnTo>
                  <a:lnTo>
                    <a:pt x="226020" y="94200"/>
                  </a:lnTo>
                  <a:lnTo>
                    <a:pt x="222692" y="89667"/>
                  </a:lnTo>
                  <a:close/>
                </a:path>
                <a:path w="470534" h="159384">
                  <a:moveTo>
                    <a:pt x="151118" y="75602"/>
                  </a:moveTo>
                  <a:lnTo>
                    <a:pt x="143577" y="77140"/>
                  </a:lnTo>
                  <a:lnTo>
                    <a:pt x="142726" y="77470"/>
                  </a:lnTo>
                  <a:lnTo>
                    <a:pt x="144319" y="78225"/>
                  </a:lnTo>
                  <a:lnTo>
                    <a:pt x="151118" y="80217"/>
                  </a:lnTo>
                  <a:lnTo>
                    <a:pt x="151118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51118" y="75602"/>
                  </a:lnTo>
                  <a:lnTo>
                    <a:pt x="151118" y="80217"/>
                  </a:lnTo>
                  <a:lnTo>
                    <a:pt x="211324" y="80217"/>
                  </a:lnTo>
                  <a:lnTo>
                    <a:pt x="210982" y="79997"/>
                  </a:lnTo>
                  <a:lnTo>
                    <a:pt x="196831" y="79997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96831" y="79997"/>
                  </a:lnTo>
                  <a:lnTo>
                    <a:pt x="203493" y="78280"/>
                  </a:lnTo>
                  <a:lnTo>
                    <a:pt x="205049" y="77562"/>
                  </a:lnTo>
                  <a:lnTo>
                    <a:pt x="204249" y="77236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205049" y="77562"/>
                  </a:moveTo>
                  <a:lnTo>
                    <a:pt x="203493" y="78280"/>
                  </a:lnTo>
                  <a:lnTo>
                    <a:pt x="196831" y="79997"/>
                  </a:lnTo>
                  <a:lnTo>
                    <a:pt x="210982" y="79997"/>
                  </a:lnTo>
                  <a:lnTo>
                    <a:pt x="205049" y="77562"/>
                  </a:lnTo>
                  <a:close/>
                </a:path>
                <a:path w="470534" h="159384">
                  <a:moveTo>
                    <a:pt x="209294" y="75602"/>
                  </a:moveTo>
                  <a:lnTo>
                    <a:pt x="196831" y="75602"/>
                  </a:lnTo>
                  <a:lnTo>
                    <a:pt x="204249" y="77236"/>
                  </a:lnTo>
                  <a:lnTo>
                    <a:pt x="205049" y="77562"/>
                  </a:lnTo>
                  <a:lnTo>
                    <a:pt x="209294" y="75602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3756" y="11208"/>
                  </a:lnTo>
                  <a:lnTo>
                    <a:pt x="119471" y="41757"/>
                  </a:lnTo>
                  <a:lnTo>
                    <a:pt x="120010" y="48858"/>
                  </a:lnTo>
                  <a:lnTo>
                    <a:pt x="142726" y="77470"/>
                  </a:lnTo>
                  <a:lnTo>
                    <a:pt x="143577" y="77140"/>
                  </a:lnTo>
                  <a:lnTo>
                    <a:pt x="151118" y="75602"/>
                  </a:lnTo>
                  <a:lnTo>
                    <a:pt x="209294" y="75602"/>
                  </a:lnTo>
                  <a:lnTo>
                    <a:pt x="214592" y="71797"/>
                  </a:lnTo>
                  <a:lnTo>
                    <a:pt x="218415" y="67690"/>
                  </a:lnTo>
                  <a:lnTo>
                    <a:pt x="164378" y="67690"/>
                  </a:lnTo>
                  <a:lnTo>
                    <a:pt x="157492" y="65639"/>
                  </a:lnTo>
                  <a:lnTo>
                    <a:pt x="152610" y="61495"/>
                  </a:lnTo>
                  <a:lnTo>
                    <a:pt x="147968" y="57434"/>
                  </a:lnTo>
                  <a:lnTo>
                    <a:pt x="145624" y="51793"/>
                  </a:lnTo>
                  <a:lnTo>
                    <a:pt x="145624" y="37581"/>
                  </a:lnTo>
                  <a:lnTo>
                    <a:pt x="147968" y="32087"/>
                  </a:lnTo>
                  <a:lnTo>
                    <a:pt x="157492" y="24028"/>
                  </a:lnTo>
                  <a:lnTo>
                    <a:pt x="164378" y="21977"/>
                  </a:lnTo>
                  <a:lnTo>
                    <a:pt x="222246" y="21977"/>
                  </a:lnTo>
                  <a:lnTo>
                    <a:pt x="219221" y="17238"/>
                  </a:lnTo>
                  <a:lnTo>
                    <a:pt x="212875" y="11208"/>
                  </a:lnTo>
                  <a:lnTo>
                    <a:pt x="205045" y="6304"/>
                  </a:lnTo>
                  <a:lnTo>
                    <a:pt x="195842" y="2802"/>
                  </a:lnTo>
                  <a:lnTo>
                    <a:pt x="185266" y="700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22246" y="21977"/>
                  </a:moveTo>
                  <a:lnTo>
                    <a:pt x="182399" y="21977"/>
                  </a:lnTo>
                  <a:lnTo>
                    <a:pt x="189286" y="24028"/>
                  </a:lnTo>
                  <a:lnTo>
                    <a:pt x="193974" y="28131"/>
                  </a:lnTo>
                  <a:lnTo>
                    <a:pt x="198809" y="32087"/>
                  </a:lnTo>
                  <a:lnTo>
                    <a:pt x="201227" y="37581"/>
                  </a:lnTo>
                  <a:lnTo>
                    <a:pt x="201227" y="51793"/>
                  </a:lnTo>
                  <a:lnTo>
                    <a:pt x="198809" y="57434"/>
                  </a:lnTo>
                  <a:lnTo>
                    <a:pt x="193974" y="61536"/>
                  </a:lnTo>
                  <a:lnTo>
                    <a:pt x="189286" y="65639"/>
                  </a:lnTo>
                  <a:lnTo>
                    <a:pt x="182399" y="67690"/>
                  </a:lnTo>
                  <a:lnTo>
                    <a:pt x="218415" y="67690"/>
                  </a:lnTo>
                  <a:lnTo>
                    <a:pt x="227380" y="41757"/>
                  </a:lnTo>
                  <a:lnTo>
                    <a:pt x="226473" y="32512"/>
                  </a:lnTo>
                  <a:lnTo>
                    <a:pt x="223754" y="24339"/>
                  </a:lnTo>
                  <a:lnTo>
                    <a:pt x="222246" y="21977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18492423" y="7590056"/>
            <a:ext cx="575945" cy="575945"/>
            <a:chOff x="18492423" y="7590056"/>
            <a:chExt cx="575945" cy="575945"/>
          </a:xfrm>
        </p:grpSpPr>
        <p:sp>
          <p:nvSpPr>
            <p:cNvPr id="47" name="object 47"/>
            <p:cNvSpPr/>
            <p:nvPr/>
          </p:nvSpPr>
          <p:spPr>
            <a:xfrm>
              <a:off x="18492423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8606088" y="7801406"/>
              <a:ext cx="354330" cy="154940"/>
            </a:xfrm>
            <a:custGeom>
              <a:avLst/>
              <a:gdLst/>
              <a:ahLst/>
              <a:cxnLst/>
              <a:rect l="l" t="t" r="r" b="b"/>
              <a:pathLst>
                <a:path w="354330" h="154940">
                  <a:moveTo>
                    <a:pt x="96480" y="124611"/>
                  </a:moveTo>
                  <a:lnTo>
                    <a:pt x="69228" y="124611"/>
                  </a:lnTo>
                  <a:lnTo>
                    <a:pt x="69228" y="154940"/>
                  </a:lnTo>
                  <a:lnTo>
                    <a:pt x="96480" y="154940"/>
                  </a:lnTo>
                  <a:lnTo>
                    <a:pt x="96480" y="124611"/>
                  </a:lnTo>
                  <a:close/>
                </a:path>
                <a:path w="354330" h="154940">
                  <a:moveTo>
                    <a:pt x="96480" y="0"/>
                  </a:moveTo>
                  <a:lnTo>
                    <a:pt x="73624" y="0"/>
                  </a:lnTo>
                  <a:lnTo>
                    <a:pt x="0" y="104832"/>
                  </a:lnTo>
                  <a:lnTo>
                    <a:pt x="0" y="124611"/>
                  </a:lnTo>
                  <a:lnTo>
                    <a:pt x="118678" y="124611"/>
                  </a:lnTo>
                  <a:lnTo>
                    <a:pt x="118678" y="109667"/>
                  </a:lnTo>
                  <a:lnTo>
                    <a:pt x="21098" y="109667"/>
                  </a:lnTo>
                  <a:lnTo>
                    <a:pt x="21098" y="103074"/>
                  </a:lnTo>
                  <a:lnTo>
                    <a:pt x="25715" y="103074"/>
                  </a:lnTo>
                  <a:lnTo>
                    <a:pt x="69228" y="40937"/>
                  </a:lnTo>
                  <a:lnTo>
                    <a:pt x="69228" y="33405"/>
                  </a:lnTo>
                  <a:lnTo>
                    <a:pt x="96480" y="33405"/>
                  </a:lnTo>
                  <a:lnTo>
                    <a:pt x="96480" y="0"/>
                  </a:lnTo>
                  <a:close/>
                </a:path>
                <a:path w="354330" h="154940">
                  <a:moveTo>
                    <a:pt x="25715" y="103074"/>
                  </a:moveTo>
                  <a:lnTo>
                    <a:pt x="21098" y="103074"/>
                  </a:lnTo>
                  <a:lnTo>
                    <a:pt x="21098" y="109667"/>
                  </a:lnTo>
                  <a:lnTo>
                    <a:pt x="25715" y="103074"/>
                  </a:lnTo>
                  <a:close/>
                </a:path>
                <a:path w="354330" h="154940">
                  <a:moveTo>
                    <a:pt x="118678" y="103074"/>
                  </a:moveTo>
                  <a:lnTo>
                    <a:pt x="25715" y="103074"/>
                  </a:lnTo>
                  <a:lnTo>
                    <a:pt x="21098" y="109667"/>
                  </a:lnTo>
                  <a:lnTo>
                    <a:pt x="118678" y="109667"/>
                  </a:lnTo>
                  <a:lnTo>
                    <a:pt x="118678" y="103074"/>
                  </a:lnTo>
                  <a:close/>
                </a:path>
                <a:path w="354330" h="154940">
                  <a:moveTo>
                    <a:pt x="96480" y="33405"/>
                  </a:moveTo>
                  <a:lnTo>
                    <a:pt x="74503" y="33405"/>
                  </a:lnTo>
                  <a:lnTo>
                    <a:pt x="69228" y="40937"/>
                  </a:lnTo>
                  <a:lnTo>
                    <a:pt x="69228" y="103074"/>
                  </a:lnTo>
                  <a:lnTo>
                    <a:pt x="96480" y="103074"/>
                  </a:lnTo>
                  <a:lnTo>
                    <a:pt x="96480" y="33405"/>
                  </a:lnTo>
                  <a:close/>
                </a:path>
                <a:path w="354330" h="154940">
                  <a:moveTo>
                    <a:pt x="74503" y="33405"/>
                  </a:moveTo>
                  <a:lnTo>
                    <a:pt x="69228" y="33405"/>
                  </a:lnTo>
                  <a:lnTo>
                    <a:pt x="69228" y="40937"/>
                  </a:lnTo>
                  <a:lnTo>
                    <a:pt x="74503" y="33405"/>
                  </a:lnTo>
                  <a:close/>
                </a:path>
                <a:path w="354330" h="154940">
                  <a:moveTo>
                    <a:pt x="295821" y="114502"/>
                  </a:moveTo>
                  <a:lnTo>
                    <a:pt x="269228" y="114502"/>
                  </a:lnTo>
                  <a:lnTo>
                    <a:pt x="269228" y="154940"/>
                  </a:lnTo>
                  <a:lnTo>
                    <a:pt x="295821" y="154940"/>
                  </a:lnTo>
                  <a:lnTo>
                    <a:pt x="295821" y="114502"/>
                  </a:lnTo>
                  <a:close/>
                </a:path>
                <a:path w="354330" h="154940">
                  <a:moveTo>
                    <a:pt x="221537" y="43954"/>
                  </a:moveTo>
                  <a:lnTo>
                    <a:pt x="194285" y="43954"/>
                  </a:lnTo>
                  <a:lnTo>
                    <a:pt x="194285" y="74063"/>
                  </a:lnTo>
                  <a:lnTo>
                    <a:pt x="212966" y="113884"/>
                  </a:lnTo>
                  <a:lnTo>
                    <a:pt x="242635" y="120436"/>
                  </a:lnTo>
                  <a:lnTo>
                    <a:pt x="247470" y="120436"/>
                  </a:lnTo>
                  <a:lnTo>
                    <a:pt x="252086" y="119923"/>
                  </a:lnTo>
                  <a:lnTo>
                    <a:pt x="260877" y="117872"/>
                  </a:lnTo>
                  <a:lnTo>
                    <a:pt x="265126" y="116407"/>
                  </a:lnTo>
                  <a:lnTo>
                    <a:pt x="269228" y="114502"/>
                  </a:lnTo>
                  <a:lnTo>
                    <a:pt x="295821" y="114502"/>
                  </a:lnTo>
                  <a:lnTo>
                    <a:pt x="295821" y="98239"/>
                  </a:lnTo>
                  <a:lnTo>
                    <a:pt x="238386" y="98239"/>
                  </a:lnTo>
                  <a:lnTo>
                    <a:pt x="231793" y="96187"/>
                  </a:lnTo>
                  <a:lnTo>
                    <a:pt x="227691" y="92085"/>
                  </a:lnTo>
                  <a:lnTo>
                    <a:pt x="223588" y="87836"/>
                  </a:lnTo>
                  <a:lnTo>
                    <a:pt x="221537" y="81023"/>
                  </a:lnTo>
                  <a:lnTo>
                    <a:pt x="221537" y="43954"/>
                  </a:lnTo>
                  <a:close/>
                </a:path>
                <a:path w="354330" h="154940">
                  <a:moveTo>
                    <a:pt x="295821" y="43954"/>
                  </a:moveTo>
                  <a:lnTo>
                    <a:pt x="268569" y="43954"/>
                  </a:lnTo>
                  <a:lnTo>
                    <a:pt x="268569" y="92744"/>
                  </a:lnTo>
                  <a:lnTo>
                    <a:pt x="265492" y="94649"/>
                  </a:lnTo>
                  <a:lnTo>
                    <a:pt x="262269" y="96041"/>
                  </a:lnTo>
                  <a:lnTo>
                    <a:pt x="255529" y="97799"/>
                  </a:lnTo>
                  <a:lnTo>
                    <a:pt x="251719" y="98239"/>
                  </a:lnTo>
                  <a:lnTo>
                    <a:pt x="295821" y="98239"/>
                  </a:lnTo>
                  <a:lnTo>
                    <a:pt x="295821" y="43954"/>
                  </a:lnTo>
                  <a:close/>
                </a:path>
                <a:path w="354330" h="154940">
                  <a:moveTo>
                    <a:pt x="354058" y="124392"/>
                  </a:moveTo>
                  <a:lnTo>
                    <a:pt x="323289" y="124392"/>
                  </a:lnTo>
                  <a:lnTo>
                    <a:pt x="323289" y="154940"/>
                  </a:lnTo>
                  <a:lnTo>
                    <a:pt x="354058" y="154940"/>
                  </a:lnTo>
                  <a:lnTo>
                    <a:pt x="354058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18492423" y="8542411"/>
            <a:ext cx="575945" cy="575945"/>
            <a:chOff x="18492423" y="8542411"/>
            <a:chExt cx="575945" cy="575945"/>
          </a:xfrm>
        </p:grpSpPr>
        <p:sp>
          <p:nvSpPr>
            <p:cNvPr id="50" name="object 50"/>
            <p:cNvSpPr/>
            <p:nvPr/>
          </p:nvSpPr>
          <p:spPr>
            <a:xfrm>
              <a:off x="18492423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605648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8492423" y="9494765"/>
            <a:ext cx="575945" cy="575945"/>
            <a:chOff x="18492423" y="9494765"/>
            <a:chExt cx="575945" cy="575945"/>
          </a:xfrm>
        </p:grpSpPr>
        <p:sp>
          <p:nvSpPr>
            <p:cNvPr id="53" name="object 53"/>
            <p:cNvSpPr/>
            <p:nvPr/>
          </p:nvSpPr>
          <p:spPr>
            <a:xfrm>
              <a:off x="18492423" y="949476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558679" y="9703917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1339" y="20219"/>
                  </a:lnTo>
                  <a:lnTo>
                    <a:pt x="117534" y="61055"/>
                  </a:lnTo>
                  <a:lnTo>
                    <a:pt x="116614" y="79338"/>
                  </a:lnTo>
                  <a:lnTo>
                    <a:pt x="117534" y="97469"/>
                  </a:lnTo>
                  <a:lnTo>
                    <a:pt x="131339" y="138677"/>
                  </a:lnTo>
                  <a:lnTo>
                    <a:pt x="173315" y="159336"/>
                  </a:lnTo>
                  <a:lnTo>
                    <a:pt x="186241" y="158045"/>
                  </a:lnTo>
                  <a:lnTo>
                    <a:pt x="197546" y="154171"/>
                  </a:lnTo>
                  <a:lnTo>
                    <a:pt x="207229" y="147715"/>
                  </a:lnTo>
                  <a:lnTo>
                    <a:pt x="215292" y="138677"/>
                  </a:lnTo>
                  <a:lnTo>
                    <a:pt x="216763" y="136040"/>
                  </a:lnTo>
                  <a:lnTo>
                    <a:pt x="173315" y="136040"/>
                  </a:lnTo>
                  <a:lnTo>
                    <a:pt x="166406" y="135188"/>
                  </a:lnTo>
                  <a:lnTo>
                    <a:pt x="144319" y="92868"/>
                  </a:lnTo>
                  <a:lnTo>
                    <a:pt x="143866" y="79118"/>
                  </a:lnTo>
                  <a:lnTo>
                    <a:pt x="144319" y="65410"/>
                  </a:lnTo>
                  <a:lnTo>
                    <a:pt x="160404" y="26427"/>
                  </a:lnTo>
                  <a:lnTo>
                    <a:pt x="173315" y="23076"/>
                  </a:lnTo>
                  <a:lnTo>
                    <a:pt x="216926" y="23076"/>
                  </a:lnTo>
                  <a:lnTo>
                    <a:pt x="215292" y="20219"/>
                  </a:lnTo>
                  <a:lnTo>
                    <a:pt x="207229" y="11373"/>
                  </a:lnTo>
                  <a:lnTo>
                    <a:pt x="197546" y="5054"/>
                  </a:lnTo>
                  <a:lnTo>
                    <a:pt x="186241" y="1263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16926" y="23076"/>
                  </a:moveTo>
                  <a:lnTo>
                    <a:pt x="173315" y="23076"/>
                  </a:lnTo>
                  <a:lnTo>
                    <a:pt x="180307" y="23914"/>
                  </a:lnTo>
                  <a:lnTo>
                    <a:pt x="186337" y="26427"/>
                  </a:lnTo>
                  <a:lnTo>
                    <a:pt x="202312" y="65410"/>
                  </a:lnTo>
                  <a:lnTo>
                    <a:pt x="202765" y="79118"/>
                  </a:lnTo>
                  <a:lnTo>
                    <a:pt x="202312" y="92868"/>
                  </a:lnTo>
                  <a:lnTo>
                    <a:pt x="186337" y="132633"/>
                  </a:lnTo>
                  <a:lnTo>
                    <a:pt x="173315" y="136040"/>
                  </a:lnTo>
                  <a:lnTo>
                    <a:pt x="216763" y="136040"/>
                  </a:lnTo>
                  <a:lnTo>
                    <a:pt x="221734" y="127125"/>
                  </a:lnTo>
                  <a:lnTo>
                    <a:pt x="226336" y="113348"/>
                  </a:lnTo>
                  <a:lnTo>
                    <a:pt x="229097" y="97346"/>
                  </a:lnTo>
                  <a:lnTo>
                    <a:pt x="230017" y="79118"/>
                  </a:lnTo>
                  <a:lnTo>
                    <a:pt x="229097" y="60932"/>
                  </a:lnTo>
                  <a:lnTo>
                    <a:pt x="226336" y="45053"/>
                  </a:lnTo>
                  <a:lnTo>
                    <a:pt x="221734" y="31482"/>
                  </a:lnTo>
                  <a:lnTo>
                    <a:pt x="216926" y="23076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8492423" y="5695812"/>
            <a:ext cx="575945" cy="575945"/>
            <a:chOff x="18492423" y="5695812"/>
            <a:chExt cx="575945" cy="575945"/>
          </a:xfrm>
        </p:grpSpPr>
        <p:sp>
          <p:nvSpPr>
            <p:cNvPr id="56" name="object 56"/>
            <p:cNvSpPr/>
            <p:nvPr/>
          </p:nvSpPr>
          <p:spPr>
            <a:xfrm>
              <a:off x="1849242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54285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5494353" y="5695812"/>
            <a:ext cx="575945" cy="575945"/>
            <a:chOff x="5494353" y="5695812"/>
            <a:chExt cx="575945" cy="575945"/>
          </a:xfrm>
        </p:grpSpPr>
        <p:sp>
          <p:nvSpPr>
            <p:cNvPr id="59" name="object 59"/>
            <p:cNvSpPr/>
            <p:nvPr/>
          </p:nvSpPr>
          <p:spPr>
            <a:xfrm>
              <a:off x="549435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54478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10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10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10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10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10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10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10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10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10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10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10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10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10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10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10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10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93" y="942589"/>
            <a:ext cx="14319668" cy="681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020" y="3186164"/>
            <a:ext cx="15200165" cy="515251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354824" y="0"/>
            <a:ext cx="7749540" cy="11308715"/>
            <a:chOff x="12354824" y="0"/>
            <a:chExt cx="7749540" cy="113087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77517" y="0"/>
              <a:ext cx="3926581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4824" y="1"/>
              <a:ext cx="7749273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262133"/>
              <a:ext cx="1697989" cy="1537970"/>
            </a:xfrm>
            <a:custGeom>
              <a:avLst/>
              <a:gdLst/>
              <a:ahLst/>
              <a:cxnLst/>
              <a:rect l="l" t="t" r="r" b="b"/>
              <a:pathLst>
                <a:path w="1697990" h="1537970">
                  <a:moveTo>
                    <a:pt x="984288" y="825792"/>
                  </a:moveTo>
                  <a:lnTo>
                    <a:pt x="969848" y="825792"/>
                  </a:lnTo>
                  <a:lnTo>
                    <a:pt x="969848" y="856030"/>
                  </a:lnTo>
                  <a:lnTo>
                    <a:pt x="957199" y="856030"/>
                  </a:lnTo>
                  <a:lnTo>
                    <a:pt x="957199" y="829843"/>
                  </a:lnTo>
                  <a:lnTo>
                    <a:pt x="942759" y="829843"/>
                  </a:lnTo>
                  <a:lnTo>
                    <a:pt x="942759" y="856030"/>
                  </a:lnTo>
                  <a:lnTo>
                    <a:pt x="931481" y="856030"/>
                  </a:lnTo>
                  <a:lnTo>
                    <a:pt x="931481" y="825792"/>
                  </a:lnTo>
                  <a:lnTo>
                    <a:pt x="917028" y="825792"/>
                  </a:lnTo>
                  <a:lnTo>
                    <a:pt x="917028" y="870470"/>
                  </a:lnTo>
                  <a:lnTo>
                    <a:pt x="984288" y="870470"/>
                  </a:lnTo>
                  <a:lnTo>
                    <a:pt x="984288" y="825792"/>
                  </a:lnTo>
                  <a:close/>
                </a:path>
                <a:path w="1697990" h="1537970">
                  <a:moveTo>
                    <a:pt x="1151178" y="962596"/>
                  </a:moveTo>
                  <a:lnTo>
                    <a:pt x="1149502" y="915860"/>
                  </a:lnTo>
                  <a:lnTo>
                    <a:pt x="1143838" y="869569"/>
                  </a:lnTo>
                  <a:lnTo>
                    <a:pt x="1135100" y="827811"/>
                  </a:lnTo>
                  <a:lnTo>
                    <a:pt x="1135100" y="962964"/>
                  </a:lnTo>
                  <a:lnTo>
                    <a:pt x="1132890" y="1014260"/>
                  </a:lnTo>
                  <a:lnTo>
                    <a:pt x="1125855" y="1063586"/>
                  </a:lnTo>
                  <a:lnTo>
                    <a:pt x="1114767" y="1111961"/>
                  </a:lnTo>
                  <a:lnTo>
                    <a:pt x="1099324" y="1158138"/>
                  </a:lnTo>
                  <a:lnTo>
                    <a:pt x="1080325" y="1203159"/>
                  </a:lnTo>
                  <a:lnTo>
                    <a:pt x="1057478" y="1245743"/>
                  </a:lnTo>
                  <a:lnTo>
                    <a:pt x="1031036" y="1285798"/>
                  </a:lnTo>
                  <a:lnTo>
                    <a:pt x="1001763" y="1324343"/>
                  </a:lnTo>
                  <a:lnTo>
                    <a:pt x="968857" y="1358963"/>
                  </a:lnTo>
                  <a:lnTo>
                    <a:pt x="933627" y="1391856"/>
                  </a:lnTo>
                  <a:lnTo>
                    <a:pt x="933602" y="1080376"/>
                  </a:lnTo>
                  <a:lnTo>
                    <a:pt x="984758" y="1080706"/>
                  </a:lnTo>
                  <a:lnTo>
                    <a:pt x="984415" y="1065491"/>
                  </a:lnTo>
                  <a:lnTo>
                    <a:pt x="965428" y="1065809"/>
                  </a:lnTo>
                  <a:lnTo>
                    <a:pt x="933792" y="1066330"/>
                  </a:lnTo>
                  <a:lnTo>
                    <a:pt x="933386" y="1046949"/>
                  </a:lnTo>
                  <a:lnTo>
                    <a:pt x="916940" y="1047508"/>
                  </a:lnTo>
                  <a:lnTo>
                    <a:pt x="916978" y="1405064"/>
                  </a:lnTo>
                  <a:lnTo>
                    <a:pt x="877163" y="1433080"/>
                  </a:lnTo>
                  <a:lnTo>
                    <a:pt x="835025" y="1457960"/>
                  </a:lnTo>
                  <a:lnTo>
                    <a:pt x="790321" y="1478432"/>
                  </a:lnTo>
                  <a:lnTo>
                    <a:pt x="743851" y="1495526"/>
                  </a:lnTo>
                  <a:lnTo>
                    <a:pt x="695921" y="1509090"/>
                  </a:lnTo>
                  <a:lnTo>
                    <a:pt x="695909" y="1504899"/>
                  </a:lnTo>
                  <a:lnTo>
                    <a:pt x="695591" y="1083208"/>
                  </a:lnTo>
                  <a:lnTo>
                    <a:pt x="682663" y="1083551"/>
                  </a:lnTo>
                  <a:lnTo>
                    <a:pt x="682675" y="1076553"/>
                  </a:lnTo>
                  <a:lnTo>
                    <a:pt x="682853" y="982878"/>
                  </a:lnTo>
                  <a:lnTo>
                    <a:pt x="667905" y="982751"/>
                  </a:lnTo>
                  <a:lnTo>
                    <a:pt x="667702" y="1083411"/>
                  </a:lnTo>
                  <a:lnTo>
                    <a:pt x="621334" y="1083691"/>
                  </a:lnTo>
                  <a:lnTo>
                    <a:pt x="621347" y="1076693"/>
                  </a:lnTo>
                  <a:lnTo>
                    <a:pt x="621538" y="983030"/>
                  </a:lnTo>
                  <a:lnTo>
                    <a:pt x="606209" y="983056"/>
                  </a:lnTo>
                  <a:lnTo>
                    <a:pt x="606005" y="1083729"/>
                  </a:lnTo>
                  <a:lnTo>
                    <a:pt x="559650" y="1084008"/>
                  </a:lnTo>
                  <a:lnTo>
                    <a:pt x="559320" y="982179"/>
                  </a:lnTo>
                  <a:lnTo>
                    <a:pt x="543991" y="982218"/>
                  </a:lnTo>
                  <a:lnTo>
                    <a:pt x="543966" y="1098169"/>
                  </a:lnTo>
                  <a:lnTo>
                    <a:pt x="679323" y="1099045"/>
                  </a:lnTo>
                  <a:lnTo>
                    <a:pt x="679157" y="1512582"/>
                  </a:lnTo>
                  <a:lnTo>
                    <a:pt x="653783" y="1517205"/>
                  </a:lnTo>
                  <a:lnTo>
                    <a:pt x="601383" y="1521650"/>
                  </a:lnTo>
                  <a:lnTo>
                    <a:pt x="574929" y="1522590"/>
                  </a:lnTo>
                  <a:lnTo>
                    <a:pt x="524903" y="1520355"/>
                  </a:lnTo>
                  <a:lnTo>
                    <a:pt x="475894" y="1513471"/>
                  </a:lnTo>
                  <a:lnTo>
                    <a:pt x="428536" y="1503019"/>
                  </a:lnTo>
                  <a:lnTo>
                    <a:pt x="382384" y="1487843"/>
                  </a:lnTo>
                  <a:lnTo>
                    <a:pt x="338607" y="1470164"/>
                  </a:lnTo>
                  <a:lnTo>
                    <a:pt x="296240" y="1447673"/>
                  </a:lnTo>
                  <a:lnTo>
                    <a:pt x="305396" y="1429512"/>
                  </a:lnTo>
                  <a:lnTo>
                    <a:pt x="506031" y="1031735"/>
                  </a:lnTo>
                  <a:lnTo>
                    <a:pt x="531050" y="982560"/>
                  </a:lnTo>
                  <a:lnTo>
                    <a:pt x="514070" y="981951"/>
                  </a:lnTo>
                  <a:lnTo>
                    <a:pt x="484517" y="1041577"/>
                  </a:lnTo>
                  <a:lnTo>
                    <a:pt x="455523" y="982218"/>
                  </a:lnTo>
                  <a:lnTo>
                    <a:pt x="439077" y="982776"/>
                  </a:lnTo>
                  <a:lnTo>
                    <a:pt x="476021" y="1056652"/>
                  </a:lnTo>
                  <a:lnTo>
                    <a:pt x="283375" y="1439595"/>
                  </a:lnTo>
                  <a:lnTo>
                    <a:pt x="257098" y="1422285"/>
                  </a:lnTo>
                  <a:lnTo>
                    <a:pt x="231635" y="1403223"/>
                  </a:lnTo>
                  <a:lnTo>
                    <a:pt x="207594" y="1383499"/>
                  </a:lnTo>
                  <a:lnTo>
                    <a:pt x="184518" y="1361935"/>
                  </a:lnTo>
                  <a:lnTo>
                    <a:pt x="184492" y="1338199"/>
                  </a:lnTo>
                  <a:lnTo>
                    <a:pt x="184200" y="1098092"/>
                  </a:lnTo>
                  <a:lnTo>
                    <a:pt x="222351" y="1095984"/>
                  </a:lnTo>
                  <a:lnTo>
                    <a:pt x="242887" y="1071206"/>
                  </a:lnTo>
                  <a:lnTo>
                    <a:pt x="243217" y="1069670"/>
                  </a:lnTo>
                  <a:lnTo>
                    <a:pt x="244500" y="1063485"/>
                  </a:lnTo>
                  <a:lnTo>
                    <a:pt x="241820" y="1049350"/>
                  </a:lnTo>
                  <a:lnTo>
                    <a:pt x="233895" y="1037615"/>
                  </a:lnTo>
                  <a:lnTo>
                    <a:pt x="229171" y="1034707"/>
                  </a:lnTo>
                  <a:lnTo>
                    <a:pt x="229171" y="1063523"/>
                  </a:lnTo>
                  <a:lnTo>
                    <a:pt x="227393" y="1071321"/>
                  </a:lnTo>
                  <a:lnTo>
                    <a:pt x="222885" y="1077582"/>
                  </a:lnTo>
                  <a:lnTo>
                    <a:pt x="216090" y="1082078"/>
                  </a:lnTo>
                  <a:lnTo>
                    <a:pt x="206908" y="1083500"/>
                  </a:lnTo>
                  <a:lnTo>
                    <a:pt x="182905" y="1083310"/>
                  </a:lnTo>
                  <a:lnTo>
                    <a:pt x="182943" y="1042784"/>
                  </a:lnTo>
                  <a:lnTo>
                    <a:pt x="206946" y="1042974"/>
                  </a:lnTo>
                  <a:lnTo>
                    <a:pt x="216115" y="1044359"/>
                  </a:lnTo>
                  <a:lnTo>
                    <a:pt x="222999" y="1048194"/>
                  </a:lnTo>
                  <a:lnTo>
                    <a:pt x="227406" y="1054557"/>
                  </a:lnTo>
                  <a:lnTo>
                    <a:pt x="229171" y="1063523"/>
                  </a:lnTo>
                  <a:lnTo>
                    <a:pt x="229171" y="1034707"/>
                  </a:lnTo>
                  <a:lnTo>
                    <a:pt x="222199" y="1030401"/>
                  </a:lnTo>
                  <a:lnTo>
                    <a:pt x="212521" y="1029246"/>
                  </a:lnTo>
                  <a:lnTo>
                    <a:pt x="207670" y="1028674"/>
                  </a:lnTo>
                  <a:lnTo>
                    <a:pt x="183667" y="1028484"/>
                  </a:lnTo>
                  <a:lnTo>
                    <a:pt x="183654" y="997762"/>
                  </a:lnTo>
                  <a:lnTo>
                    <a:pt x="235927" y="997572"/>
                  </a:lnTo>
                  <a:lnTo>
                    <a:pt x="235750" y="982294"/>
                  </a:lnTo>
                  <a:lnTo>
                    <a:pt x="217309" y="982357"/>
                  </a:lnTo>
                  <a:lnTo>
                    <a:pt x="168148" y="982522"/>
                  </a:lnTo>
                  <a:lnTo>
                    <a:pt x="168249" y="1345641"/>
                  </a:lnTo>
                  <a:lnTo>
                    <a:pt x="134772" y="1306499"/>
                  </a:lnTo>
                  <a:lnTo>
                    <a:pt x="104914" y="1264297"/>
                  </a:lnTo>
                  <a:lnTo>
                    <a:pt x="79400" y="1220101"/>
                  </a:lnTo>
                  <a:lnTo>
                    <a:pt x="56565" y="1170495"/>
                  </a:lnTo>
                  <a:lnTo>
                    <a:pt x="39700" y="1122349"/>
                  </a:lnTo>
                  <a:lnTo>
                    <a:pt x="27012" y="1070889"/>
                  </a:lnTo>
                  <a:lnTo>
                    <a:pt x="19050" y="1017270"/>
                  </a:lnTo>
                  <a:lnTo>
                    <a:pt x="16459" y="962583"/>
                  </a:lnTo>
                  <a:lnTo>
                    <a:pt x="19304" y="908202"/>
                  </a:lnTo>
                  <a:lnTo>
                    <a:pt x="26885" y="854443"/>
                  </a:lnTo>
                  <a:lnTo>
                    <a:pt x="39433" y="802601"/>
                  </a:lnTo>
                  <a:lnTo>
                    <a:pt x="56642" y="752817"/>
                  </a:lnTo>
                  <a:lnTo>
                    <a:pt x="78752" y="706374"/>
                  </a:lnTo>
                  <a:lnTo>
                    <a:pt x="104432" y="661098"/>
                  </a:lnTo>
                  <a:lnTo>
                    <a:pt x="134416" y="619429"/>
                  </a:lnTo>
                  <a:lnTo>
                    <a:pt x="167894" y="580351"/>
                  </a:lnTo>
                  <a:lnTo>
                    <a:pt x="167474" y="942314"/>
                  </a:lnTo>
                  <a:lnTo>
                    <a:pt x="206806" y="942467"/>
                  </a:lnTo>
                  <a:lnTo>
                    <a:pt x="241477" y="922388"/>
                  </a:lnTo>
                  <a:lnTo>
                    <a:pt x="243852" y="907338"/>
                  </a:lnTo>
                  <a:lnTo>
                    <a:pt x="241173" y="893203"/>
                  </a:lnTo>
                  <a:lnTo>
                    <a:pt x="233781" y="882624"/>
                  </a:lnTo>
                  <a:lnTo>
                    <a:pt x="229069" y="879729"/>
                  </a:lnTo>
                  <a:lnTo>
                    <a:pt x="229069" y="907122"/>
                  </a:lnTo>
                  <a:lnTo>
                    <a:pt x="227279" y="914933"/>
                  </a:lnTo>
                  <a:lnTo>
                    <a:pt x="223316" y="922337"/>
                  </a:lnTo>
                  <a:lnTo>
                    <a:pt x="215988" y="925690"/>
                  </a:lnTo>
                  <a:lnTo>
                    <a:pt x="206806" y="927100"/>
                  </a:lnTo>
                  <a:lnTo>
                    <a:pt x="182791" y="926922"/>
                  </a:lnTo>
                  <a:lnTo>
                    <a:pt x="182841" y="886396"/>
                  </a:lnTo>
                  <a:lnTo>
                    <a:pt x="206844" y="886574"/>
                  </a:lnTo>
                  <a:lnTo>
                    <a:pt x="216014" y="887958"/>
                  </a:lnTo>
                  <a:lnTo>
                    <a:pt x="222885" y="891794"/>
                  </a:lnTo>
                  <a:lnTo>
                    <a:pt x="227304" y="898156"/>
                  </a:lnTo>
                  <a:lnTo>
                    <a:pt x="229069" y="907122"/>
                  </a:lnTo>
                  <a:lnTo>
                    <a:pt x="229069" y="879729"/>
                  </a:lnTo>
                  <a:lnTo>
                    <a:pt x="222084" y="875411"/>
                  </a:lnTo>
                  <a:lnTo>
                    <a:pt x="211328" y="873353"/>
                  </a:lnTo>
                  <a:lnTo>
                    <a:pt x="207022" y="872528"/>
                  </a:lnTo>
                  <a:lnTo>
                    <a:pt x="183019" y="872337"/>
                  </a:lnTo>
                  <a:lnTo>
                    <a:pt x="183007" y="841616"/>
                  </a:lnTo>
                  <a:lnTo>
                    <a:pt x="235280" y="841425"/>
                  </a:lnTo>
                  <a:lnTo>
                    <a:pt x="235623" y="827303"/>
                  </a:lnTo>
                  <a:lnTo>
                    <a:pt x="214414" y="827239"/>
                  </a:lnTo>
                  <a:lnTo>
                    <a:pt x="184099" y="827151"/>
                  </a:lnTo>
                  <a:lnTo>
                    <a:pt x="183946" y="572998"/>
                  </a:lnTo>
                  <a:lnTo>
                    <a:pt x="183946" y="563219"/>
                  </a:lnTo>
                  <a:lnTo>
                    <a:pt x="219036" y="531787"/>
                  </a:lnTo>
                  <a:lnTo>
                    <a:pt x="256692" y="503364"/>
                  </a:lnTo>
                  <a:lnTo>
                    <a:pt x="296684" y="478066"/>
                  </a:lnTo>
                  <a:lnTo>
                    <a:pt x="338785" y="455993"/>
                  </a:lnTo>
                  <a:lnTo>
                    <a:pt x="382778" y="437248"/>
                  </a:lnTo>
                  <a:lnTo>
                    <a:pt x="428929" y="423100"/>
                  </a:lnTo>
                  <a:lnTo>
                    <a:pt x="475970" y="411340"/>
                  </a:lnTo>
                  <a:lnTo>
                    <a:pt x="525259" y="405536"/>
                  </a:lnTo>
                  <a:lnTo>
                    <a:pt x="575500" y="403479"/>
                  </a:lnTo>
                  <a:lnTo>
                    <a:pt x="587616" y="403517"/>
                  </a:lnTo>
                  <a:lnTo>
                    <a:pt x="611403" y="403796"/>
                  </a:lnTo>
                  <a:lnTo>
                    <a:pt x="623557" y="405218"/>
                  </a:lnTo>
                  <a:lnTo>
                    <a:pt x="293420" y="912583"/>
                  </a:lnTo>
                  <a:lnTo>
                    <a:pt x="293446" y="825969"/>
                  </a:lnTo>
                  <a:lnTo>
                    <a:pt x="278117" y="825995"/>
                  </a:lnTo>
                  <a:lnTo>
                    <a:pt x="278091" y="941946"/>
                  </a:lnTo>
                  <a:lnTo>
                    <a:pt x="292303" y="942428"/>
                  </a:lnTo>
                  <a:lnTo>
                    <a:pt x="320090" y="900366"/>
                  </a:lnTo>
                  <a:lnTo>
                    <a:pt x="349211" y="856297"/>
                  </a:lnTo>
                  <a:lnTo>
                    <a:pt x="349364" y="942835"/>
                  </a:lnTo>
                  <a:lnTo>
                    <a:pt x="364693" y="942797"/>
                  </a:lnTo>
                  <a:lnTo>
                    <a:pt x="364655" y="849236"/>
                  </a:lnTo>
                  <a:lnTo>
                    <a:pt x="364642" y="835266"/>
                  </a:lnTo>
                  <a:lnTo>
                    <a:pt x="641870" y="406603"/>
                  </a:lnTo>
                  <a:lnTo>
                    <a:pt x="684225" y="413753"/>
                  </a:lnTo>
                  <a:lnTo>
                    <a:pt x="725030" y="423011"/>
                  </a:lnTo>
                  <a:lnTo>
                    <a:pt x="765314" y="436689"/>
                  </a:lnTo>
                  <a:lnTo>
                    <a:pt x="803478" y="451332"/>
                  </a:lnTo>
                  <a:lnTo>
                    <a:pt x="803884" y="942835"/>
                  </a:lnTo>
                  <a:lnTo>
                    <a:pt x="839546" y="941870"/>
                  </a:lnTo>
                  <a:lnTo>
                    <a:pt x="856424" y="939723"/>
                  </a:lnTo>
                  <a:lnTo>
                    <a:pt x="869137" y="933907"/>
                  </a:lnTo>
                  <a:lnTo>
                    <a:pt x="876795" y="923417"/>
                  </a:lnTo>
                  <a:lnTo>
                    <a:pt x="878636" y="914184"/>
                  </a:lnTo>
                  <a:lnTo>
                    <a:pt x="879563" y="909574"/>
                  </a:lnTo>
                  <a:lnTo>
                    <a:pt x="878446" y="900303"/>
                  </a:lnTo>
                  <a:lnTo>
                    <a:pt x="875842" y="893114"/>
                  </a:lnTo>
                  <a:lnTo>
                    <a:pt x="871194" y="886866"/>
                  </a:lnTo>
                  <a:lnTo>
                    <a:pt x="864450" y="881570"/>
                  </a:lnTo>
                  <a:lnTo>
                    <a:pt x="870673" y="875931"/>
                  </a:lnTo>
                  <a:lnTo>
                    <a:pt x="874242" y="868705"/>
                  </a:lnTo>
                  <a:lnTo>
                    <a:pt x="874255" y="865911"/>
                  </a:lnTo>
                  <a:lnTo>
                    <a:pt x="874280" y="863104"/>
                  </a:lnTo>
                  <a:lnTo>
                    <a:pt x="874306" y="858901"/>
                  </a:lnTo>
                  <a:lnTo>
                    <a:pt x="871562" y="844791"/>
                  </a:lnTo>
                  <a:lnTo>
                    <a:pt x="864057" y="834313"/>
                  </a:lnTo>
                  <a:lnTo>
                    <a:pt x="864057" y="909688"/>
                  </a:lnTo>
                  <a:lnTo>
                    <a:pt x="863638" y="916863"/>
                  </a:lnTo>
                  <a:lnTo>
                    <a:pt x="860247" y="922604"/>
                  </a:lnTo>
                  <a:lnTo>
                    <a:pt x="852462" y="926172"/>
                  </a:lnTo>
                  <a:lnTo>
                    <a:pt x="839355" y="927989"/>
                  </a:lnTo>
                  <a:lnTo>
                    <a:pt x="818489" y="927760"/>
                  </a:lnTo>
                  <a:lnTo>
                    <a:pt x="818743" y="891324"/>
                  </a:lnTo>
                  <a:lnTo>
                    <a:pt x="839089" y="890397"/>
                  </a:lnTo>
                  <a:lnTo>
                    <a:pt x="853795" y="893432"/>
                  </a:lnTo>
                  <a:lnTo>
                    <a:pt x="861034" y="898499"/>
                  </a:lnTo>
                  <a:lnTo>
                    <a:pt x="863536" y="904341"/>
                  </a:lnTo>
                  <a:lnTo>
                    <a:pt x="864057" y="909688"/>
                  </a:lnTo>
                  <a:lnTo>
                    <a:pt x="864057" y="834313"/>
                  </a:lnTo>
                  <a:lnTo>
                    <a:pt x="858964" y="831761"/>
                  </a:lnTo>
                  <a:lnTo>
                    <a:pt x="858964" y="858939"/>
                  </a:lnTo>
                  <a:lnTo>
                    <a:pt x="858227" y="864870"/>
                  </a:lnTo>
                  <a:lnTo>
                    <a:pt x="855091" y="870496"/>
                  </a:lnTo>
                  <a:lnTo>
                    <a:pt x="848207" y="875042"/>
                  </a:lnTo>
                  <a:lnTo>
                    <a:pt x="835748" y="876554"/>
                  </a:lnTo>
                  <a:lnTo>
                    <a:pt x="818400" y="876122"/>
                  </a:lnTo>
                  <a:lnTo>
                    <a:pt x="818502" y="841146"/>
                  </a:lnTo>
                  <a:lnTo>
                    <a:pt x="835863" y="841590"/>
                  </a:lnTo>
                  <a:lnTo>
                    <a:pt x="848080" y="842975"/>
                  </a:lnTo>
                  <a:lnTo>
                    <a:pt x="854875" y="846848"/>
                  </a:lnTo>
                  <a:lnTo>
                    <a:pt x="857935" y="852424"/>
                  </a:lnTo>
                  <a:lnTo>
                    <a:pt x="858964" y="858939"/>
                  </a:lnTo>
                  <a:lnTo>
                    <a:pt x="858964" y="831761"/>
                  </a:lnTo>
                  <a:lnTo>
                    <a:pt x="852335" y="828446"/>
                  </a:lnTo>
                  <a:lnTo>
                    <a:pt x="847686" y="827786"/>
                  </a:lnTo>
                  <a:lnTo>
                    <a:pt x="836053" y="826135"/>
                  </a:lnTo>
                  <a:lnTo>
                    <a:pt x="819975" y="826503"/>
                  </a:lnTo>
                  <a:lnTo>
                    <a:pt x="819823" y="459219"/>
                  </a:lnTo>
                  <a:lnTo>
                    <a:pt x="861783" y="481901"/>
                  </a:lnTo>
                  <a:lnTo>
                    <a:pt x="901661" y="508342"/>
                  </a:lnTo>
                  <a:lnTo>
                    <a:pt x="938847" y="537413"/>
                  </a:lnTo>
                  <a:lnTo>
                    <a:pt x="973264" y="569137"/>
                  </a:lnTo>
                  <a:lnTo>
                    <a:pt x="1005332" y="604735"/>
                  </a:lnTo>
                  <a:lnTo>
                    <a:pt x="1033932" y="641934"/>
                  </a:lnTo>
                  <a:lnTo>
                    <a:pt x="1059472" y="681913"/>
                  </a:lnTo>
                  <a:lnTo>
                    <a:pt x="1080135" y="721347"/>
                  </a:lnTo>
                  <a:lnTo>
                    <a:pt x="1100582" y="769251"/>
                  </a:lnTo>
                  <a:lnTo>
                    <a:pt x="1115441" y="815530"/>
                  </a:lnTo>
                  <a:lnTo>
                    <a:pt x="1125842" y="862444"/>
                  </a:lnTo>
                  <a:lnTo>
                    <a:pt x="1132776" y="912355"/>
                  </a:lnTo>
                  <a:lnTo>
                    <a:pt x="1135100" y="962964"/>
                  </a:lnTo>
                  <a:lnTo>
                    <a:pt x="1135100" y="827811"/>
                  </a:lnTo>
                  <a:lnTo>
                    <a:pt x="1121816" y="780478"/>
                  </a:lnTo>
                  <a:lnTo>
                    <a:pt x="1106131" y="738771"/>
                  </a:lnTo>
                  <a:lnTo>
                    <a:pt x="1086700" y="697382"/>
                  </a:lnTo>
                  <a:lnTo>
                    <a:pt x="1065199" y="659739"/>
                  </a:lnTo>
                  <a:lnTo>
                    <a:pt x="1040091" y="622350"/>
                  </a:lnTo>
                  <a:lnTo>
                    <a:pt x="1012507" y="587489"/>
                  </a:lnTo>
                  <a:lnTo>
                    <a:pt x="982510" y="555129"/>
                  </a:lnTo>
                  <a:lnTo>
                    <a:pt x="950175" y="525246"/>
                  </a:lnTo>
                  <a:lnTo>
                    <a:pt x="915555" y="497789"/>
                  </a:lnTo>
                  <a:lnTo>
                    <a:pt x="878725" y="472757"/>
                  </a:lnTo>
                  <a:lnTo>
                    <a:pt x="840270" y="451243"/>
                  </a:lnTo>
                  <a:lnTo>
                    <a:pt x="799744" y="432092"/>
                  </a:lnTo>
                  <a:lnTo>
                    <a:pt x="757745" y="416407"/>
                  </a:lnTo>
                  <a:lnTo>
                    <a:pt x="713790" y="403009"/>
                  </a:lnTo>
                  <a:lnTo>
                    <a:pt x="669010" y="394182"/>
                  </a:lnTo>
                  <a:lnTo>
                    <a:pt x="622947" y="388734"/>
                  </a:lnTo>
                  <a:lnTo>
                    <a:pt x="575678" y="386638"/>
                  </a:lnTo>
                  <a:lnTo>
                    <a:pt x="528485" y="388683"/>
                  </a:lnTo>
                  <a:lnTo>
                    <a:pt x="482358" y="394449"/>
                  </a:lnTo>
                  <a:lnTo>
                    <a:pt x="437451" y="403834"/>
                  </a:lnTo>
                  <a:lnTo>
                    <a:pt x="393420" y="415620"/>
                  </a:lnTo>
                  <a:lnTo>
                    <a:pt x="351510" y="432015"/>
                  </a:lnTo>
                  <a:lnTo>
                    <a:pt x="310832" y="450646"/>
                  </a:lnTo>
                  <a:lnTo>
                    <a:pt x="272097" y="472567"/>
                  </a:lnTo>
                  <a:lnTo>
                    <a:pt x="235483" y="497713"/>
                  </a:lnTo>
                  <a:lnTo>
                    <a:pt x="200634" y="524840"/>
                  </a:lnTo>
                  <a:lnTo>
                    <a:pt x="168275" y="555028"/>
                  </a:lnTo>
                  <a:lnTo>
                    <a:pt x="138569" y="588187"/>
                  </a:lnTo>
                  <a:lnTo>
                    <a:pt x="110629" y="621931"/>
                  </a:lnTo>
                  <a:lnTo>
                    <a:pt x="86233" y="659650"/>
                  </a:lnTo>
                  <a:lnTo>
                    <a:pt x="63982" y="697776"/>
                  </a:lnTo>
                  <a:lnTo>
                    <a:pt x="45085" y="738555"/>
                  </a:lnTo>
                  <a:lnTo>
                    <a:pt x="29210" y="780745"/>
                  </a:lnTo>
                  <a:lnTo>
                    <a:pt x="16535" y="824255"/>
                  </a:lnTo>
                  <a:lnTo>
                    <a:pt x="7239" y="869022"/>
                  </a:lnTo>
                  <a:lnTo>
                    <a:pt x="1485" y="914958"/>
                  </a:lnTo>
                  <a:lnTo>
                    <a:pt x="0" y="963129"/>
                  </a:lnTo>
                  <a:lnTo>
                    <a:pt x="1701" y="1009853"/>
                  </a:lnTo>
                  <a:lnTo>
                    <a:pt x="7391" y="1056132"/>
                  </a:lnTo>
                  <a:lnTo>
                    <a:pt x="16484" y="1100848"/>
                  </a:lnTo>
                  <a:lnTo>
                    <a:pt x="28917" y="1144054"/>
                  </a:lnTo>
                  <a:lnTo>
                    <a:pt x="45148" y="1186903"/>
                  </a:lnTo>
                  <a:lnTo>
                    <a:pt x="63525" y="1225981"/>
                  </a:lnTo>
                  <a:lnTo>
                    <a:pt x="86118" y="1265923"/>
                  </a:lnTo>
                  <a:lnTo>
                    <a:pt x="110718" y="1302143"/>
                  </a:lnTo>
                  <a:lnTo>
                    <a:pt x="138315" y="1337005"/>
                  </a:lnTo>
                  <a:lnTo>
                    <a:pt x="168325" y="1369352"/>
                  </a:lnTo>
                  <a:lnTo>
                    <a:pt x="200698" y="1399235"/>
                  </a:lnTo>
                  <a:lnTo>
                    <a:pt x="235331" y="1426667"/>
                  </a:lnTo>
                  <a:lnTo>
                    <a:pt x="272186" y="1451698"/>
                  </a:lnTo>
                  <a:lnTo>
                    <a:pt x="311200" y="1474343"/>
                  </a:lnTo>
                  <a:lnTo>
                    <a:pt x="351751" y="1493481"/>
                  </a:lnTo>
                  <a:lnTo>
                    <a:pt x="393801" y="1509153"/>
                  </a:lnTo>
                  <a:lnTo>
                    <a:pt x="437261" y="1521371"/>
                  </a:lnTo>
                  <a:lnTo>
                    <a:pt x="482079" y="1530184"/>
                  </a:lnTo>
                  <a:lnTo>
                    <a:pt x="528713" y="1536763"/>
                  </a:lnTo>
                  <a:lnTo>
                    <a:pt x="575513" y="1537690"/>
                  </a:lnTo>
                  <a:lnTo>
                    <a:pt x="623227" y="1536788"/>
                  </a:lnTo>
                  <a:lnTo>
                    <a:pt x="669353" y="1531035"/>
                  </a:lnTo>
                  <a:lnTo>
                    <a:pt x="714248" y="1521650"/>
                  </a:lnTo>
                  <a:lnTo>
                    <a:pt x="757732" y="1508721"/>
                  </a:lnTo>
                  <a:lnTo>
                    <a:pt x="799617" y="1492338"/>
                  </a:lnTo>
                  <a:lnTo>
                    <a:pt x="840270" y="1473720"/>
                  </a:lnTo>
                  <a:lnTo>
                    <a:pt x="878979" y="1451800"/>
                  </a:lnTo>
                  <a:lnTo>
                    <a:pt x="915568" y="1426667"/>
                  </a:lnTo>
                  <a:lnTo>
                    <a:pt x="950379" y="1399552"/>
                  </a:lnTo>
                  <a:lnTo>
                    <a:pt x="982713" y="1369390"/>
                  </a:lnTo>
                  <a:lnTo>
                    <a:pt x="1012913" y="1337398"/>
                  </a:lnTo>
                  <a:lnTo>
                    <a:pt x="1040282" y="1302512"/>
                  </a:lnTo>
                  <a:lnTo>
                    <a:pt x="1065174" y="1265974"/>
                  </a:lnTo>
                  <a:lnTo>
                    <a:pt x="1086866" y="1226705"/>
                  </a:lnTo>
                  <a:lnTo>
                    <a:pt x="1106246" y="1187107"/>
                  </a:lnTo>
                  <a:lnTo>
                    <a:pt x="1122083" y="1144930"/>
                  </a:lnTo>
                  <a:lnTo>
                    <a:pt x="1134732" y="1101420"/>
                  </a:lnTo>
                  <a:lnTo>
                    <a:pt x="1143469" y="1055522"/>
                  </a:lnTo>
                  <a:lnTo>
                    <a:pt x="1149184" y="1009599"/>
                  </a:lnTo>
                  <a:lnTo>
                    <a:pt x="1151178" y="962596"/>
                  </a:lnTo>
                  <a:close/>
                </a:path>
                <a:path w="1697990" h="1537970">
                  <a:moveTo>
                    <a:pt x="1697418" y="172669"/>
                  </a:moveTo>
                  <a:lnTo>
                    <a:pt x="1687449" y="130657"/>
                  </a:lnTo>
                  <a:lnTo>
                    <a:pt x="1660042" y="102882"/>
                  </a:lnTo>
                  <a:lnTo>
                    <a:pt x="1618030" y="92913"/>
                  </a:lnTo>
                  <a:lnTo>
                    <a:pt x="1608124" y="93383"/>
                  </a:lnTo>
                  <a:lnTo>
                    <a:pt x="1566938" y="109385"/>
                  </a:lnTo>
                  <a:lnTo>
                    <a:pt x="1564982" y="111213"/>
                  </a:lnTo>
                  <a:lnTo>
                    <a:pt x="1564982" y="30975"/>
                  </a:lnTo>
                  <a:lnTo>
                    <a:pt x="1681759" y="30975"/>
                  </a:lnTo>
                  <a:lnTo>
                    <a:pt x="1681759" y="0"/>
                  </a:lnTo>
                  <a:lnTo>
                    <a:pt x="1529740" y="0"/>
                  </a:lnTo>
                  <a:lnTo>
                    <a:pt x="1529740" y="150952"/>
                  </a:lnTo>
                  <a:lnTo>
                    <a:pt x="1555369" y="150952"/>
                  </a:lnTo>
                  <a:lnTo>
                    <a:pt x="1560728" y="144449"/>
                  </a:lnTo>
                  <a:lnTo>
                    <a:pt x="1566494" y="138849"/>
                  </a:lnTo>
                  <a:lnTo>
                    <a:pt x="1601647" y="123964"/>
                  </a:lnTo>
                  <a:lnTo>
                    <a:pt x="1609839" y="123532"/>
                  </a:lnTo>
                  <a:lnTo>
                    <a:pt x="1621282" y="124421"/>
                  </a:lnTo>
                  <a:lnTo>
                    <a:pt x="1653654" y="145275"/>
                  </a:lnTo>
                  <a:lnTo>
                    <a:pt x="1661464" y="174447"/>
                  </a:lnTo>
                  <a:lnTo>
                    <a:pt x="1660550" y="184924"/>
                  </a:lnTo>
                  <a:lnTo>
                    <a:pt x="1629867" y="219570"/>
                  </a:lnTo>
                  <a:lnTo>
                    <a:pt x="1607350" y="222859"/>
                  </a:lnTo>
                  <a:lnTo>
                    <a:pt x="1597494" y="222465"/>
                  </a:lnTo>
                  <a:lnTo>
                    <a:pt x="1560398" y="212674"/>
                  </a:lnTo>
                  <a:lnTo>
                    <a:pt x="1534363" y="196519"/>
                  </a:lnTo>
                  <a:lnTo>
                    <a:pt x="1521548" y="224637"/>
                  </a:lnTo>
                  <a:lnTo>
                    <a:pt x="1560182" y="246354"/>
                  </a:lnTo>
                  <a:lnTo>
                    <a:pt x="1599895" y="253974"/>
                  </a:lnTo>
                  <a:lnTo>
                    <a:pt x="1608061" y="254190"/>
                  </a:lnTo>
                  <a:lnTo>
                    <a:pt x="1621294" y="253542"/>
                  </a:lnTo>
                  <a:lnTo>
                    <a:pt x="1664957" y="238213"/>
                  </a:lnTo>
                  <a:lnTo>
                    <a:pt x="1691208" y="205778"/>
                  </a:lnTo>
                  <a:lnTo>
                    <a:pt x="1696732" y="184416"/>
                  </a:lnTo>
                  <a:lnTo>
                    <a:pt x="1697418" y="172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20" y="0"/>
            <a:ext cx="19392265" cy="11308715"/>
            <a:chOff x="712020" y="0"/>
            <a:chExt cx="193922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2677" y="0"/>
              <a:ext cx="5301422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42589"/>
              <a:ext cx="15547903" cy="16111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020" y="3156427"/>
              <a:ext cx="15139015" cy="72358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651523" y="258861"/>
              <a:ext cx="179705" cy="257810"/>
            </a:xfrm>
            <a:custGeom>
              <a:avLst/>
              <a:gdLst/>
              <a:ahLst/>
              <a:cxnLst/>
              <a:rect l="l" t="t" r="r" b="b"/>
              <a:pathLst>
                <a:path w="179705" h="257809">
                  <a:moveTo>
                    <a:pt x="106346" y="0"/>
                  </a:moveTo>
                  <a:lnTo>
                    <a:pt x="61555" y="8811"/>
                  </a:lnTo>
                  <a:lnTo>
                    <a:pt x="28171" y="34933"/>
                  </a:lnTo>
                  <a:lnTo>
                    <a:pt x="7108" y="76875"/>
                  </a:lnTo>
                  <a:lnTo>
                    <a:pt x="108" y="128764"/>
                  </a:lnTo>
                  <a:lnTo>
                    <a:pt x="0" y="135995"/>
                  </a:lnTo>
                  <a:lnTo>
                    <a:pt x="1456" y="161784"/>
                  </a:lnTo>
                  <a:lnTo>
                    <a:pt x="13917" y="207175"/>
                  </a:lnTo>
                  <a:lnTo>
                    <a:pt x="38793" y="239172"/>
                  </a:lnTo>
                  <a:lnTo>
                    <a:pt x="74750" y="255370"/>
                  </a:lnTo>
                  <a:lnTo>
                    <a:pt x="96734" y="257395"/>
                  </a:lnTo>
                  <a:lnTo>
                    <a:pt x="108482" y="256749"/>
                  </a:lnTo>
                  <a:lnTo>
                    <a:pt x="148377" y="241219"/>
                  </a:lnTo>
                  <a:lnTo>
                    <a:pt x="162241" y="227490"/>
                  </a:lnTo>
                  <a:lnTo>
                    <a:pt x="94598" y="227490"/>
                  </a:lnTo>
                  <a:lnTo>
                    <a:pt x="87344" y="227089"/>
                  </a:lnTo>
                  <a:lnTo>
                    <a:pt x="50452" y="203281"/>
                  </a:lnTo>
                  <a:lnTo>
                    <a:pt x="44044" y="176225"/>
                  </a:lnTo>
                  <a:lnTo>
                    <a:pt x="44445" y="168815"/>
                  </a:lnTo>
                  <a:lnTo>
                    <a:pt x="45646" y="161895"/>
                  </a:lnTo>
                  <a:lnTo>
                    <a:pt x="47060" y="157356"/>
                  </a:lnTo>
                  <a:lnTo>
                    <a:pt x="31584" y="157356"/>
                  </a:lnTo>
                  <a:lnTo>
                    <a:pt x="33275" y="148077"/>
                  </a:lnTo>
                  <a:lnTo>
                    <a:pt x="35118" y="141929"/>
                  </a:lnTo>
                  <a:lnTo>
                    <a:pt x="35237" y="125271"/>
                  </a:lnTo>
                  <a:lnTo>
                    <a:pt x="39683" y="85353"/>
                  </a:lnTo>
                  <a:lnTo>
                    <a:pt x="63402" y="44946"/>
                  </a:lnTo>
                  <a:lnTo>
                    <a:pt x="105990" y="31328"/>
                  </a:lnTo>
                  <a:lnTo>
                    <a:pt x="178671" y="31328"/>
                  </a:lnTo>
                  <a:lnTo>
                    <a:pt x="179684" y="29192"/>
                  </a:lnTo>
                  <a:lnTo>
                    <a:pt x="146219" y="7832"/>
                  </a:lnTo>
                  <a:lnTo>
                    <a:pt x="116314" y="489"/>
                  </a:lnTo>
                  <a:lnTo>
                    <a:pt x="106346" y="0"/>
                  </a:lnTo>
                  <a:close/>
                </a:path>
                <a:path w="179705" h="257809">
                  <a:moveTo>
                    <a:pt x="164003" y="124959"/>
                  </a:moveTo>
                  <a:lnTo>
                    <a:pt x="94598" y="124959"/>
                  </a:lnTo>
                  <a:lnTo>
                    <a:pt x="101829" y="125382"/>
                  </a:lnTo>
                  <a:lnTo>
                    <a:pt x="108571" y="126650"/>
                  </a:lnTo>
                  <a:lnTo>
                    <a:pt x="141190" y="155465"/>
                  </a:lnTo>
                  <a:lnTo>
                    <a:pt x="144795" y="176225"/>
                  </a:lnTo>
                  <a:lnTo>
                    <a:pt x="144395" y="183656"/>
                  </a:lnTo>
                  <a:lnTo>
                    <a:pt x="120586" y="221082"/>
                  </a:lnTo>
                  <a:lnTo>
                    <a:pt x="94598" y="227490"/>
                  </a:lnTo>
                  <a:lnTo>
                    <a:pt x="162241" y="227490"/>
                  </a:lnTo>
                  <a:lnTo>
                    <a:pt x="179017" y="186415"/>
                  </a:lnTo>
                  <a:lnTo>
                    <a:pt x="179684" y="174800"/>
                  </a:lnTo>
                  <a:lnTo>
                    <a:pt x="179061" y="163564"/>
                  </a:lnTo>
                  <a:lnTo>
                    <a:pt x="177192" y="152995"/>
                  </a:lnTo>
                  <a:lnTo>
                    <a:pt x="174077" y="143093"/>
                  </a:lnTo>
                  <a:lnTo>
                    <a:pt x="169716" y="133859"/>
                  </a:lnTo>
                  <a:lnTo>
                    <a:pt x="164264" y="125271"/>
                  </a:lnTo>
                  <a:lnTo>
                    <a:pt x="164003" y="124959"/>
                  </a:lnTo>
                  <a:close/>
                </a:path>
                <a:path w="179705" h="257809">
                  <a:moveTo>
                    <a:pt x="35144" y="141842"/>
                  </a:moveTo>
                  <a:lnTo>
                    <a:pt x="33275" y="148077"/>
                  </a:lnTo>
                  <a:lnTo>
                    <a:pt x="31584" y="157356"/>
                  </a:lnTo>
                  <a:lnTo>
                    <a:pt x="35144" y="157356"/>
                  </a:lnTo>
                  <a:lnTo>
                    <a:pt x="35144" y="141842"/>
                  </a:lnTo>
                  <a:close/>
                </a:path>
                <a:path w="179705" h="257809">
                  <a:moveTo>
                    <a:pt x="102786" y="95054"/>
                  </a:moveTo>
                  <a:lnTo>
                    <a:pt x="61311" y="106691"/>
                  </a:lnTo>
                  <a:lnTo>
                    <a:pt x="35856" y="139466"/>
                  </a:lnTo>
                  <a:lnTo>
                    <a:pt x="35144" y="141842"/>
                  </a:lnTo>
                  <a:lnTo>
                    <a:pt x="35144" y="157356"/>
                  </a:lnTo>
                  <a:lnTo>
                    <a:pt x="47060" y="157356"/>
                  </a:lnTo>
                  <a:lnTo>
                    <a:pt x="47649" y="155465"/>
                  </a:lnTo>
                  <a:lnTo>
                    <a:pt x="50452" y="149524"/>
                  </a:lnTo>
                  <a:lnTo>
                    <a:pt x="87344" y="125382"/>
                  </a:lnTo>
                  <a:lnTo>
                    <a:pt x="94598" y="124959"/>
                  </a:lnTo>
                  <a:lnTo>
                    <a:pt x="164003" y="124959"/>
                  </a:lnTo>
                  <a:lnTo>
                    <a:pt x="157878" y="117661"/>
                  </a:lnTo>
                  <a:lnTo>
                    <a:pt x="123879" y="97635"/>
                  </a:lnTo>
                  <a:lnTo>
                    <a:pt x="113666" y="95699"/>
                  </a:lnTo>
                  <a:lnTo>
                    <a:pt x="102786" y="95054"/>
                  </a:lnTo>
                  <a:close/>
                </a:path>
                <a:path w="179705" h="257809">
                  <a:moveTo>
                    <a:pt x="178671" y="31328"/>
                  </a:moveTo>
                  <a:lnTo>
                    <a:pt x="105990" y="31328"/>
                  </a:lnTo>
                  <a:lnTo>
                    <a:pt x="113978" y="31729"/>
                  </a:lnTo>
                  <a:lnTo>
                    <a:pt x="121922" y="32930"/>
                  </a:lnTo>
                  <a:lnTo>
                    <a:pt x="159770" y="50953"/>
                  </a:lnTo>
                  <a:lnTo>
                    <a:pt x="166512" y="56961"/>
                  </a:lnTo>
                  <a:lnTo>
                    <a:pt x="178671" y="31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20" y="0"/>
            <a:ext cx="19392265" cy="11308715"/>
            <a:chOff x="712020" y="0"/>
            <a:chExt cx="193922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7518" y="0"/>
              <a:ext cx="3926581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3603" y="6377157"/>
              <a:ext cx="9790495" cy="4931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4416000" cy="16045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020" y="3667825"/>
              <a:ext cx="13966799" cy="48439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54270" y="262086"/>
              <a:ext cx="170884" cy="250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935" y="0"/>
            <a:ext cx="19356705" cy="11308715"/>
            <a:chOff x="747935" y="0"/>
            <a:chExt cx="1935670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5036" y="6649777"/>
              <a:ext cx="11879063" cy="46587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2158373" cy="1596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228" y="3667825"/>
              <a:ext cx="14232446" cy="44404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647862" y="258861"/>
              <a:ext cx="184150" cy="257810"/>
            </a:xfrm>
            <a:custGeom>
              <a:avLst/>
              <a:gdLst/>
              <a:ahLst/>
              <a:cxnLst/>
              <a:rect l="l" t="t" r="r" b="b"/>
              <a:pathLst>
                <a:path w="184150" h="257809">
                  <a:moveTo>
                    <a:pt x="45701" y="125462"/>
                  </a:moveTo>
                  <a:lnTo>
                    <a:pt x="9011" y="152950"/>
                  </a:lnTo>
                  <a:lnTo>
                    <a:pt x="0" y="187261"/>
                  </a:lnTo>
                  <a:lnTo>
                    <a:pt x="1513" y="202903"/>
                  </a:lnTo>
                  <a:lnTo>
                    <a:pt x="24208" y="238882"/>
                  </a:lnTo>
                  <a:lnTo>
                    <a:pt x="71335" y="256238"/>
                  </a:lnTo>
                  <a:lnTo>
                    <a:pt x="91850" y="257395"/>
                  </a:lnTo>
                  <a:lnTo>
                    <a:pt x="112521" y="256238"/>
                  </a:lnTo>
                  <a:lnTo>
                    <a:pt x="159848" y="238882"/>
                  </a:lnTo>
                  <a:lnTo>
                    <a:pt x="170762" y="228202"/>
                  </a:lnTo>
                  <a:lnTo>
                    <a:pt x="91850" y="228202"/>
                  </a:lnTo>
                  <a:lnTo>
                    <a:pt x="78477" y="227534"/>
                  </a:lnTo>
                  <a:lnTo>
                    <a:pt x="42543" y="211336"/>
                  </a:lnTo>
                  <a:lnTo>
                    <a:pt x="34532" y="184769"/>
                  </a:lnTo>
                  <a:lnTo>
                    <a:pt x="35423" y="174600"/>
                  </a:lnTo>
                  <a:lnTo>
                    <a:pt x="66662" y="144362"/>
                  </a:lnTo>
                  <a:lnTo>
                    <a:pt x="91850" y="141691"/>
                  </a:lnTo>
                  <a:lnTo>
                    <a:pt x="166491" y="141691"/>
                  </a:lnTo>
                  <a:lnTo>
                    <a:pt x="160449" y="135973"/>
                  </a:lnTo>
                  <a:lnTo>
                    <a:pt x="150859" y="129854"/>
                  </a:lnTo>
                  <a:lnTo>
                    <a:pt x="149312" y="129231"/>
                  </a:lnTo>
                  <a:lnTo>
                    <a:pt x="58029" y="129231"/>
                  </a:lnTo>
                  <a:lnTo>
                    <a:pt x="46859" y="126005"/>
                  </a:lnTo>
                  <a:lnTo>
                    <a:pt x="45701" y="125462"/>
                  </a:lnTo>
                  <a:close/>
                </a:path>
                <a:path w="184150" h="257809">
                  <a:moveTo>
                    <a:pt x="166491" y="141691"/>
                  </a:moveTo>
                  <a:lnTo>
                    <a:pt x="91850" y="141691"/>
                  </a:lnTo>
                  <a:lnTo>
                    <a:pt x="105356" y="142359"/>
                  </a:lnTo>
                  <a:lnTo>
                    <a:pt x="117038" y="144362"/>
                  </a:lnTo>
                  <a:lnTo>
                    <a:pt x="148278" y="174600"/>
                  </a:lnTo>
                  <a:lnTo>
                    <a:pt x="149168" y="184769"/>
                  </a:lnTo>
                  <a:lnTo>
                    <a:pt x="148278" y="194960"/>
                  </a:lnTo>
                  <a:lnTo>
                    <a:pt x="117038" y="225532"/>
                  </a:lnTo>
                  <a:lnTo>
                    <a:pt x="91850" y="228202"/>
                  </a:lnTo>
                  <a:lnTo>
                    <a:pt x="170762" y="228202"/>
                  </a:lnTo>
                  <a:lnTo>
                    <a:pt x="178004" y="216721"/>
                  </a:lnTo>
                  <a:lnTo>
                    <a:pt x="182544" y="202903"/>
                  </a:lnTo>
                  <a:lnTo>
                    <a:pt x="184057" y="187261"/>
                  </a:lnTo>
                  <a:lnTo>
                    <a:pt x="183083" y="174600"/>
                  </a:lnTo>
                  <a:lnTo>
                    <a:pt x="180230" y="163230"/>
                  </a:lnTo>
                  <a:lnTo>
                    <a:pt x="175446" y="152950"/>
                  </a:lnTo>
                  <a:lnTo>
                    <a:pt x="168748" y="143828"/>
                  </a:lnTo>
                  <a:lnTo>
                    <a:pt x="166491" y="141691"/>
                  </a:lnTo>
                  <a:close/>
                </a:path>
                <a:path w="184150" h="257809">
                  <a:moveTo>
                    <a:pt x="58029" y="122823"/>
                  </a:moveTo>
                  <a:lnTo>
                    <a:pt x="45770" y="125447"/>
                  </a:lnTo>
                  <a:lnTo>
                    <a:pt x="46859" y="126005"/>
                  </a:lnTo>
                  <a:lnTo>
                    <a:pt x="58029" y="129231"/>
                  </a:lnTo>
                  <a:lnTo>
                    <a:pt x="58029" y="122823"/>
                  </a:lnTo>
                  <a:close/>
                </a:path>
                <a:path w="184150" h="257809">
                  <a:moveTo>
                    <a:pt x="127807" y="122823"/>
                  </a:moveTo>
                  <a:lnTo>
                    <a:pt x="58029" y="122823"/>
                  </a:lnTo>
                  <a:lnTo>
                    <a:pt x="58029" y="129231"/>
                  </a:lnTo>
                  <a:lnTo>
                    <a:pt x="149312" y="129231"/>
                  </a:lnTo>
                  <a:lnTo>
                    <a:pt x="148428" y="128875"/>
                  </a:lnTo>
                  <a:lnTo>
                    <a:pt x="127807" y="128875"/>
                  </a:lnTo>
                  <a:lnTo>
                    <a:pt x="127807" y="122823"/>
                  </a:lnTo>
                  <a:close/>
                </a:path>
                <a:path w="184150" h="257809">
                  <a:moveTo>
                    <a:pt x="127807" y="122823"/>
                  </a:moveTo>
                  <a:lnTo>
                    <a:pt x="127807" y="128875"/>
                  </a:lnTo>
                  <a:lnTo>
                    <a:pt x="138754" y="125960"/>
                  </a:lnTo>
                  <a:lnTo>
                    <a:pt x="139868" y="125447"/>
                  </a:lnTo>
                  <a:lnTo>
                    <a:pt x="127807" y="122823"/>
                  </a:lnTo>
                  <a:close/>
                </a:path>
                <a:path w="184150" h="257809">
                  <a:moveTo>
                    <a:pt x="139868" y="125447"/>
                  </a:moveTo>
                  <a:lnTo>
                    <a:pt x="138754" y="125960"/>
                  </a:lnTo>
                  <a:lnTo>
                    <a:pt x="127807" y="128875"/>
                  </a:lnTo>
                  <a:lnTo>
                    <a:pt x="148428" y="128875"/>
                  </a:lnTo>
                  <a:lnTo>
                    <a:pt x="139978" y="125471"/>
                  </a:lnTo>
                  <a:close/>
                </a:path>
                <a:path w="184150" h="257809">
                  <a:moveTo>
                    <a:pt x="91850" y="0"/>
                  </a:moveTo>
                  <a:lnTo>
                    <a:pt x="41653" y="10012"/>
                  </a:lnTo>
                  <a:lnTo>
                    <a:pt x="12104" y="38982"/>
                  </a:lnTo>
                  <a:lnTo>
                    <a:pt x="6408" y="66929"/>
                  </a:lnTo>
                  <a:lnTo>
                    <a:pt x="7281" y="78433"/>
                  </a:lnTo>
                  <a:lnTo>
                    <a:pt x="27991" y="115147"/>
                  </a:lnTo>
                  <a:lnTo>
                    <a:pt x="45701" y="125462"/>
                  </a:lnTo>
                  <a:lnTo>
                    <a:pt x="58029" y="122823"/>
                  </a:lnTo>
                  <a:lnTo>
                    <a:pt x="145560" y="122823"/>
                  </a:lnTo>
                  <a:lnTo>
                    <a:pt x="148455" y="121488"/>
                  </a:lnTo>
                  <a:lnTo>
                    <a:pt x="156911" y="115458"/>
                  </a:lnTo>
                  <a:lnTo>
                    <a:pt x="159723" y="112499"/>
                  </a:lnTo>
                  <a:lnTo>
                    <a:pt x="91850" y="112499"/>
                  </a:lnTo>
                  <a:lnTo>
                    <a:pt x="80280" y="111809"/>
                  </a:lnTo>
                  <a:lnTo>
                    <a:pt x="44234" y="88023"/>
                  </a:lnTo>
                  <a:lnTo>
                    <a:pt x="40941" y="70490"/>
                  </a:lnTo>
                  <a:lnTo>
                    <a:pt x="41764" y="61389"/>
                  </a:lnTo>
                  <a:lnTo>
                    <a:pt x="70134" y="31951"/>
                  </a:lnTo>
                  <a:lnTo>
                    <a:pt x="91850" y="29192"/>
                  </a:lnTo>
                  <a:lnTo>
                    <a:pt x="165858" y="29192"/>
                  </a:lnTo>
                  <a:lnTo>
                    <a:pt x="164832" y="27546"/>
                  </a:lnTo>
                  <a:lnTo>
                    <a:pt x="154864" y="17800"/>
                  </a:lnTo>
                  <a:lnTo>
                    <a:pt x="142381" y="10012"/>
                  </a:lnTo>
                  <a:lnTo>
                    <a:pt x="127718" y="4450"/>
                  </a:lnTo>
                  <a:lnTo>
                    <a:pt x="110874" y="1112"/>
                  </a:lnTo>
                  <a:lnTo>
                    <a:pt x="91850" y="0"/>
                  </a:lnTo>
                  <a:close/>
                </a:path>
                <a:path w="184150" h="257809">
                  <a:moveTo>
                    <a:pt x="145560" y="122823"/>
                  </a:moveTo>
                  <a:lnTo>
                    <a:pt x="127807" y="122823"/>
                  </a:lnTo>
                  <a:lnTo>
                    <a:pt x="139868" y="125447"/>
                  </a:lnTo>
                  <a:lnTo>
                    <a:pt x="145560" y="122823"/>
                  </a:lnTo>
                  <a:close/>
                </a:path>
                <a:path w="184150" h="257809">
                  <a:moveTo>
                    <a:pt x="165858" y="29192"/>
                  </a:moveTo>
                  <a:lnTo>
                    <a:pt x="91850" y="29192"/>
                  </a:lnTo>
                  <a:lnTo>
                    <a:pt x="103554" y="29882"/>
                  </a:lnTo>
                  <a:lnTo>
                    <a:pt x="113745" y="31951"/>
                  </a:lnTo>
                  <a:lnTo>
                    <a:pt x="141936" y="61389"/>
                  </a:lnTo>
                  <a:lnTo>
                    <a:pt x="142760" y="70490"/>
                  </a:lnTo>
                  <a:lnTo>
                    <a:pt x="141936" y="79768"/>
                  </a:lnTo>
                  <a:lnTo>
                    <a:pt x="113745" y="109740"/>
                  </a:lnTo>
                  <a:lnTo>
                    <a:pt x="91850" y="112499"/>
                  </a:lnTo>
                  <a:lnTo>
                    <a:pt x="159723" y="112499"/>
                  </a:lnTo>
                  <a:lnTo>
                    <a:pt x="176805" y="78411"/>
                  </a:lnTo>
                  <a:lnTo>
                    <a:pt x="177649" y="66929"/>
                  </a:lnTo>
                  <a:lnTo>
                    <a:pt x="176225" y="52110"/>
                  </a:lnTo>
                  <a:lnTo>
                    <a:pt x="171953" y="38982"/>
                  </a:lnTo>
                  <a:lnTo>
                    <a:pt x="165858" y="29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935" y="949185"/>
            <a:ext cx="12102563" cy="15964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17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2020" y="3357887"/>
            <a:ext cx="14274539" cy="648859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750919" y="0"/>
            <a:ext cx="8353425" cy="11308715"/>
            <a:chOff x="11750919" y="0"/>
            <a:chExt cx="8353425" cy="1130871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0919" y="0"/>
              <a:ext cx="8353180" cy="113085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533394" y="258861"/>
              <a:ext cx="179705" cy="257810"/>
            </a:xfrm>
            <a:custGeom>
              <a:avLst/>
              <a:gdLst/>
              <a:ahLst/>
              <a:cxnLst/>
              <a:rect l="l" t="t" r="r" b="b"/>
              <a:pathLst>
                <a:path w="179705" h="257809">
                  <a:moveTo>
                    <a:pt x="13172" y="200077"/>
                  </a:moveTo>
                  <a:lnTo>
                    <a:pt x="0" y="228202"/>
                  </a:lnTo>
                  <a:lnTo>
                    <a:pt x="7164" y="234477"/>
                  </a:lnTo>
                  <a:lnTo>
                    <a:pt x="15130" y="240128"/>
                  </a:lnTo>
                  <a:lnTo>
                    <a:pt x="53401" y="255437"/>
                  </a:lnTo>
                  <a:lnTo>
                    <a:pt x="73338" y="257395"/>
                  </a:lnTo>
                  <a:lnTo>
                    <a:pt x="89469" y="256416"/>
                  </a:lnTo>
                  <a:lnTo>
                    <a:pt x="130655" y="241730"/>
                  </a:lnTo>
                  <a:lnTo>
                    <a:pt x="148341" y="226066"/>
                  </a:lnTo>
                  <a:lnTo>
                    <a:pt x="73694" y="226066"/>
                  </a:lnTo>
                  <a:lnTo>
                    <a:pt x="65706" y="225665"/>
                  </a:lnTo>
                  <a:lnTo>
                    <a:pt x="26967" y="211380"/>
                  </a:lnTo>
                  <a:lnTo>
                    <a:pt x="19914" y="206107"/>
                  </a:lnTo>
                  <a:lnTo>
                    <a:pt x="13172" y="200077"/>
                  </a:lnTo>
                  <a:close/>
                </a:path>
                <a:path w="179705" h="257809">
                  <a:moveTo>
                    <a:pt x="178465" y="100038"/>
                  </a:moveTo>
                  <a:lnTo>
                    <a:pt x="148100" y="100038"/>
                  </a:lnTo>
                  <a:lnTo>
                    <a:pt x="146542" y="109183"/>
                  </a:lnTo>
                  <a:lnTo>
                    <a:pt x="144540" y="115947"/>
                  </a:lnTo>
                  <a:lnTo>
                    <a:pt x="139912" y="172130"/>
                  </a:lnTo>
                  <a:lnTo>
                    <a:pt x="115948" y="212649"/>
                  </a:lnTo>
                  <a:lnTo>
                    <a:pt x="73694" y="226066"/>
                  </a:lnTo>
                  <a:lnTo>
                    <a:pt x="148341" y="226066"/>
                  </a:lnTo>
                  <a:lnTo>
                    <a:pt x="172575" y="180385"/>
                  </a:lnTo>
                  <a:lnTo>
                    <a:pt x="179688" y="125671"/>
                  </a:lnTo>
                  <a:lnTo>
                    <a:pt x="179683" y="121399"/>
                  </a:lnTo>
                  <a:lnTo>
                    <a:pt x="178465" y="100038"/>
                  </a:lnTo>
                  <a:close/>
                </a:path>
                <a:path w="179705" h="257809">
                  <a:moveTo>
                    <a:pt x="82594" y="0"/>
                  </a:moveTo>
                  <a:lnTo>
                    <a:pt x="39873" y="10680"/>
                  </a:lnTo>
                  <a:lnTo>
                    <a:pt x="10680" y="39873"/>
                  </a:lnTo>
                  <a:lnTo>
                    <a:pt x="0" y="82594"/>
                  </a:lnTo>
                  <a:lnTo>
                    <a:pt x="600" y="93697"/>
                  </a:lnTo>
                  <a:lnTo>
                    <a:pt x="15063" y="132124"/>
                  </a:lnTo>
                  <a:lnTo>
                    <a:pt x="46192" y="156533"/>
                  </a:lnTo>
                  <a:lnTo>
                    <a:pt x="76898" y="162340"/>
                  </a:lnTo>
                  <a:lnTo>
                    <a:pt x="86087" y="161873"/>
                  </a:lnTo>
                  <a:lnTo>
                    <a:pt x="124692" y="145697"/>
                  </a:lnTo>
                  <a:lnTo>
                    <a:pt x="136643" y="132079"/>
                  </a:lnTo>
                  <a:lnTo>
                    <a:pt x="85086" y="132079"/>
                  </a:lnTo>
                  <a:lnTo>
                    <a:pt x="77832" y="131679"/>
                  </a:lnTo>
                  <a:lnTo>
                    <a:pt x="41297" y="107871"/>
                  </a:lnTo>
                  <a:lnTo>
                    <a:pt x="34888" y="81170"/>
                  </a:lnTo>
                  <a:lnTo>
                    <a:pt x="35289" y="73760"/>
                  </a:lnTo>
                  <a:lnTo>
                    <a:pt x="58741" y="36313"/>
                  </a:lnTo>
                  <a:lnTo>
                    <a:pt x="85086" y="29548"/>
                  </a:lnTo>
                  <a:lnTo>
                    <a:pt x="151727" y="29548"/>
                  </a:lnTo>
                  <a:lnTo>
                    <a:pt x="140668" y="18223"/>
                  </a:lnTo>
                  <a:lnTo>
                    <a:pt x="124069" y="8099"/>
                  </a:lnTo>
                  <a:lnTo>
                    <a:pt x="104711" y="2024"/>
                  </a:lnTo>
                  <a:lnTo>
                    <a:pt x="82594" y="0"/>
                  </a:lnTo>
                  <a:close/>
                </a:path>
                <a:path w="179705" h="257809">
                  <a:moveTo>
                    <a:pt x="151727" y="29548"/>
                  </a:moveTo>
                  <a:lnTo>
                    <a:pt x="85086" y="29548"/>
                  </a:lnTo>
                  <a:lnTo>
                    <a:pt x="92340" y="29971"/>
                  </a:lnTo>
                  <a:lnTo>
                    <a:pt x="99148" y="31239"/>
                  </a:lnTo>
                  <a:lnTo>
                    <a:pt x="132035" y="60410"/>
                  </a:lnTo>
                  <a:lnTo>
                    <a:pt x="135639" y="81170"/>
                  </a:lnTo>
                  <a:lnTo>
                    <a:pt x="135239" y="88446"/>
                  </a:lnTo>
                  <a:lnTo>
                    <a:pt x="111431" y="125671"/>
                  </a:lnTo>
                  <a:lnTo>
                    <a:pt x="85086" y="132079"/>
                  </a:lnTo>
                  <a:lnTo>
                    <a:pt x="136643" y="132079"/>
                  </a:lnTo>
                  <a:lnTo>
                    <a:pt x="140520" y="125671"/>
                  </a:lnTo>
                  <a:lnTo>
                    <a:pt x="144006" y="117750"/>
                  </a:lnTo>
                  <a:lnTo>
                    <a:pt x="144540" y="115947"/>
                  </a:lnTo>
                  <a:lnTo>
                    <a:pt x="144540" y="100038"/>
                  </a:lnTo>
                  <a:lnTo>
                    <a:pt x="178465" y="100038"/>
                  </a:lnTo>
                  <a:lnTo>
                    <a:pt x="178205" y="95477"/>
                  </a:lnTo>
                  <a:lnTo>
                    <a:pt x="173465" y="71113"/>
                  </a:lnTo>
                  <a:lnTo>
                    <a:pt x="165566" y="50086"/>
                  </a:lnTo>
                  <a:lnTo>
                    <a:pt x="154508" y="32396"/>
                  </a:lnTo>
                  <a:lnTo>
                    <a:pt x="151727" y="29548"/>
                  </a:lnTo>
                  <a:close/>
                </a:path>
                <a:path w="179705" h="257809">
                  <a:moveTo>
                    <a:pt x="148100" y="100038"/>
                  </a:moveTo>
                  <a:lnTo>
                    <a:pt x="144540" y="100038"/>
                  </a:lnTo>
                  <a:lnTo>
                    <a:pt x="144540" y="115947"/>
                  </a:lnTo>
                  <a:lnTo>
                    <a:pt x="146542" y="109183"/>
                  </a:lnTo>
                  <a:lnTo>
                    <a:pt x="148100" y="100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18</Words>
  <Application>Microsoft Office PowerPoint</Application>
  <PresentationFormat>Произвольный</PresentationFormat>
  <Paragraphs>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2023-08-09T16:40:18Z</dcterms:created>
  <dcterms:modified xsi:type="dcterms:W3CDTF">2023-08-09T16:48:04Z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2023-08-09T00:00:00Z</vt:filetime>
  </property>
</Properties>
</file>